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34204275" cy="51206400"/>
  <p:notesSz cx="6858000" cy="9144000"/>
  <p:defaultTextStyle>
    <a:defPPr>
      <a:defRPr lang="zh-TW"/>
    </a:defPPr>
    <a:lvl1pPr marL="0" algn="l" defTabSz="4777740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1pPr>
    <a:lvl2pPr marL="2388870" algn="l" defTabSz="4777740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2pPr>
    <a:lvl3pPr marL="4777740" algn="l" defTabSz="4777740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3pPr>
    <a:lvl4pPr marL="7166610" algn="l" defTabSz="4777740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4pPr>
    <a:lvl5pPr marL="9555480" algn="l" defTabSz="4777740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5pPr>
    <a:lvl6pPr marL="11944350" algn="l" defTabSz="4777740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6pPr>
    <a:lvl7pPr marL="14333220" algn="l" defTabSz="4777740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7pPr>
    <a:lvl8pPr marL="16722090" algn="l" defTabSz="4777740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8pPr>
    <a:lvl9pPr marL="19110960" algn="l" defTabSz="4777740" rtl="0" eaLnBrk="1" latinLnBrk="0" hangingPunct="1">
      <a:defRPr sz="9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737" autoAdjust="0"/>
  </p:normalViewPr>
  <p:slideViewPr>
    <p:cSldViewPr>
      <p:cViewPr>
        <p:scale>
          <a:sx n="20" d="100"/>
          <a:sy n="20" d="100"/>
        </p:scale>
        <p:origin x="-1530" y="-78"/>
      </p:cViewPr>
      <p:guideLst>
        <p:guide orient="horz" pos="16128"/>
        <p:guide pos="107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65322" y="15907187"/>
            <a:ext cx="29073634" cy="1097618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130643" y="29016960"/>
            <a:ext cx="23942993" cy="13086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388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777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166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555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94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333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722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110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07FD-81A4-4F95-9B61-291C527FECA3}" type="datetimeFigureOut">
              <a:rPr lang="zh-TW" altLang="en-US" smtClean="0"/>
              <a:pPr/>
              <a:t>2017/7/3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8A7E-B06E-46AA-A296-4B1E37FB971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07FD-81A4-4F95-9B61-291C527FECA3}" type="datetimeFigureOut">
              <a:rPr lang="zh-TW" altLang="en-US" smtClean="0"/>
              <a:pPr/>
              <a:t>2017/7/3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8A7E-B06E-46AA-A296-4B1E37FB971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24798101" y="2050642"/>
            <a:ext cx="7695961" cy="4369138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710215" y="2050642"/>
            <a:ext cx="22517814" cy="4369138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07FD-81A4-4F95-9B61-291C527FECA3}" type="datetimeFigureOut">
              <a:rPr lang="zh-TW" altLang="en-US" smtClean="0"/>
              <a:pPr/>
              <a:t>2017/7/3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8A7E-B06E-46AA-A296-4B1E37FB971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07FD-81A4-4F95-9B61-291C527FECA3}" type="datetimeFigureOut">
              <a:rPr lang="zh-TW" altLang="en-US" smtClean="0"/>
              <a:pPr/>
              <a:t>2017/7/3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8A7E-B06E-46AA-A296-4B1E37FB971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01904" y="32904855"/>
            <a:ext cx="29073634" cy="10170160"/>
          </a:xfrm>
        </p:spPr>
        <p:txBody>
          <a:bodyPr anchor="t"/>
          <a:lstStyle>
            <a:lvl1pPr algn="l">
              <a:defRPr sz="209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701904" y="21703464"/>
            <a:ext cx="29073634" cy="11201394"/>
          </a:xfrm>
        </p:spPr>
        <p:txBody>
          <a:bodyPr anchor="b"/>
          <a:lstStyle>
            <a:lvl1pPr marL="0" indent="0">
              <a:buNone/>
              <a:defRPr sz="10500">
                <a:solidFill>
                  <a:schemeClr val="tx1">
                    <a:tint val="75000"/>
                  </a:schemeClr>
                </a:solidFill>
              </a:defRPr>
            </a:lvl1pPr>
            <a:lvl2pPr marL="2388870" indent="0">
              <a:buNone/>
              <a:defRPr sz="9400">
                <a:solidFill>
                  <a:schemeClr val="tx1">
                    <a:tint val="75000"/>
                  </a:schemeClr>
                </a:solidFill>
              </a:defRPr>
            </a:lvl2pPr>
            <a:lvl3pPr marL="47777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3pPr>
            <a:lvl4pPr marL="7166610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4pPr>
            <a:lvl5pPr marL="9555480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5pPr>
            <a:lvl6pPr marL="11944350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6pPr>
            <a:lvl7pPr marL="14333220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7pPr>
            <a:lvl8pPr marL="16722090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8pPr>
            <a:lvl9pPr marL="19110960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07FD-81A4-4F95-9B61-291C527FECA3}" type="datetimeFigureOut">
              <a:rPr lang="zh-TW" altLang="en-US" smtClean="0"/>
              <a:pPr/>
              <a:t>2017/7/3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8A7E-B06E-46AA-A296-4B1E37FB971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710214" y="11948172"/>
            <a:ext cx="15106889" cy="33793855"/>
          </a:xfrm>
        </p:spPr>
        <p:txBody>
          <a:bodyPr/>
          <a:lstStyle>
            <a:lvl1pPr>
              <a:defRPr sz="14600"/>
            </a:lvl1pPr>
            <a:lvl2pPr>
              <a:defRPr sz="12500"/>
            </a:lvl2pPr>
            <a:lvl3pPr>
              <a:defRPr sz="10500"/>
            </a:lvl3pPr>
            <a:lvl4pPr>
              <a:defRPr sz="9400"/>
            </a:lvl4pPr>
            <a:lvl5pPr>
              <a:defRPr sz="9400"/>
            </a:lvl5pPr>
            <a:lvl6pPr>
              <a:defRPr sz="9400"/>
            </a:lvl6pPr>
            <a:lvl7pPr>
              <a:defRPr sz="9400"/>
            </a:lvl7pPr>
            <a:lvl8pPr>
              <a:defRPr sz="9400"/>
            </a:lvl8pPr>
            <a:lvl9pPr>
              <a:defRPr sz="9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7387174" y="11948172"/>
            <a:ext cx="15106889" cy="33793855"/>
          </a:xfrm>
        </p:spPr>
        <p:txBody>
          <a:bodyPr/>
          <a:lstStyle>
            <a:lvl1pPr>
              <a:defRPr sz="14600"/>
            </a:lvl1pPr>
            <a:lvl2pPr>
              <a:defRPr sz="12500"/>
            </a:lvl2pPr>
            <a:lvl3pPr>
              <a:defRPr sz="10500"/>
            </a:lvl3pPr>
            <a:lvl4pPr>
              <a:defRPr sz="9400"/>
            </a:lvl4pPr>
            <a:lvl5pPr>
              <a:defRPr sz="9400"/>
            </a:lvl5pPr>
            <a:lvl6pPr>
              <a:defRPr sz="9400"/>
            </a:lvl6pPr>
            <a:lvl7pPr>
              <a:defRPr sz="9400"/>
            </a:lvl7pPr>
            <a:lvl8pPr>
              <a:defRPr sz="9400"/>
            </a:lvl8pPr>
            <a:lvl9pPr>
              <a:defRPr sz="9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07FD-81A4-4F95-9B61-291C527FECA3}" type="datetimeFigureOut">
              <a:rPr lang="zh-TW" altLang="en-US" smtClean="0"/>
              <a:pPr/>
              <a:t>2017/7/3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8A7E-B06E-46AA-A296-4B1E37FB971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710217" y="11462175"/>
            <a:ext cx="15112828" cy="4776890"/>
          </a:xfrm>
        </p:spPr>
        <p:txBody>
          <a:bodyPr anchor="b"/>
          <a:lstStyle>
            <a:lvl1pPr marL="0" indent="0">
              <a:buNone/>
              <a:defRPr sz="12500" b="1"/>
            </a:lvl1pPr>
            <a:lvl2pPr marL="2388870" indent="0">
              <a:buNone/>
              <a:defRPr sz="10500" b="1"/>
            </a:lvl2pPr>
            <a:lvl3pPr marL="4777740" indent="0">
              <a:buNone/>
              <a:defRPr sz="9400" b="1"/>
            </a:lvl3pPr>
            <a:lvl4pPr marL="7166610" indent="0">
              <a:buNone/>
              <a:defRPr sz="8400" b="1"/>
            </a:lvl4pPr>
            <a:lvl5pPr marL="9555480" indent="0">
              <a:buNone/>
              <a:defRPr sz="8400" b="1"/>
            </a:lvl5pPr>
            <a:lvl6pPr marL="11944350" indent="0">
              <a:buNone/>
              <a:defRPr sz="8400" b="1"/>
            </a:lvl6pPr>
            <a:lvl7pPr marL="14333220" indent="0">
              <a:buNone/>
              <a:defRPr sz="8400" b="1"/>
            </a:lvl7pPr>
            <a:lvl8pPr marL="16722090" indent="0">
              <a:buNone/>
              <a:defRPr sz="8400" b="1"/>
            </a:lvl8pPr>
            <a:lvl9pPr marL="19110960" indent="0">
              <a:buNone/>
              <a:defRPr sz="84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710217" y="16239065"/>
            <a:ext cx="15112828" cy="29502950"/>
          </a:xfrm>
        </p:spPr>
        <p:txBody>
          <a:bodyPr/>
          <a:lstStyle>
            <a:lvl1pPr>
              <a:defRPr sz="12500"/>
            </a:lvl1pPr>
            <a:lvl2pPr>
              <a:defRPr sz="10500"/>
            </a:lvl2pPr>
            <a:lvl3pPr>
              <a:defRPr sz="940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7375301" y="11462175"/>
            <a:ext cx="15118763" cy="4776890"/>
          </a:xfrm>
        </p:spPr>
        <p:txBody>
          <a:bodyPr anchor="b"/>
          <a:lstStyle>
            <a:lvl1pPr marL="0" indent="0">
              <a:buNone/>
              <a:defRPr sz="12500" b="1"/>
            </a:lvl1pPr>
            <a:lvl2pPr marL="2388870" indent="0">
              <a:buNone/>
              <a:defRPr sz="10500" b="1"/>
            </a:lvl2pPr>
            <a:lvl3pPr marL="4777740" indent="0">
              <a:buNone/>
              <a:defRPr sz="9400" b="1"/>
            </a:lvl3pPr>
            <a:lvl4pPr marL="7166610" indent="0">
              <a:buNone/>
              <a:defRPr sz="8400" b="1"/>
            </a:lvl4pPr>
            <a:lvl5pPr marL="9555480" indent="0">
              <a:buNone/>
              <a:defRPr sz="8400" b="1"/>
            </a:lvl5pPr>
            <a:lvl6pPr marL="11944350" indent="0">
              <a:buNone/>
              <a:defRPr sz="8400" b="1"/>
            </a:lvl6pPr>
            <a:lvl7pPr marL="14333220" indent="0">
              <a:buNone/>
              <a:defRPr sz="8400" b="1"/>
            </a:lvl7pPr>
            <a:lvl8pPr marL="16722090" indent="0">
              <a:buNone/>
              <a:defRPr sz="8400" b="1"/>
            </a:lvl8pPr>
            <a:lvl9pPr marL="19110960" indent="0">
              <a:buNone/>
              <a:defRPr sz="84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7375301" y="16239065"/>
            <a:ext cx="15118763" cy="29502950"/>
          </a:xfrm>
        </p:spPr>
        <p:txBody>
          <a:bodyPr/>
          <a:lstStyle>
            <a:lvl1pPr>
              <a:defRPr sz="12500"/>
            </a:lvl1pPr>
            <a:lvl2pPr>
              <a:defRPr sz="10500"/>
            </a:lvl2pPr>
            <a:lvl3pPr>
              <a:defRPr sz="940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07FD-81A4-4F95-9B61-291C527FECA3}" type="datetimeFigureOut">
              <a:rPr lang="zh-TW" altLang="en-US" smtClean="0"/>
              <a:pPr/>
              <a:t>2017/7/3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8A7E-B06E-46AA-A296-4B1E37FB971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07FD-81A4-4F95-9B61-291C527FECA3}" type="datetimeFigureOut">
              <a:rPr lang="zh-TW" altLang="en-US" smtClean="0"/>
              <a:pPr/>
              <a:t>2017/7/3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8A7E-B06E-46AA-A296-4B1E37FB971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07FD-81A4-4F95-9B61-291C527FECA3}" type="datetimeFigureOut">
              <a:rPr lang="zh-TW" altLang="en-US" smtClean="0"/>
              <a:pPr/>
              <a:t>2017/7/3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8A7E-B06E-46AA-A296-4B1E37FB971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10217" y="2038775"/>
            <a:ext cx="11252972" cy="8676640"/>
          </a:xfrm>
        </p:spPr>
        <p:txBody>
          <a:bodyPr anchor="b"/>
          <a:lstStyle>
            <a:lvl1pPr algn="l">
              <a:defRPr sz="10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372923" y="2038778"/>
            <a:ext cx="19121141" cy="43703246"/>
          </a:xfrm>
        </p:spPr>
        <p:txBody>
          <a:bodyPr/>
          <a:lstStyle>
            <a:lvl1pPr>
              <a:defRPr sz="16700"/>
            </a:lvl1pPr>
            <a:lvl2pPr>
              <a:defRPr sz="14600"/>
            </a:lvl2pPr>
            <a:lvl3pPr>
              <a:defRPr sz="12500"/>
            </a:lvl3pPr>
            <a:lvl4pPr>
              <a:defRPr sz="10500"/>
            </a:lvl4pPr>
            <a:lvl5pPr>
              <a:defRPr sz="10500"/>
            </a:lvl5pPr>
            <a:lvl6pPr>
              <a:defRPr sz="10500"/>
            </a:lvl6pPr>
            <a:lvl7pPr>
              <a:defRPr sz="10500"/>
            </a:lvl7pPr>
            <a:lvl8pPr>
              <a:defRPr sz="10500"/>
            </a:lvl8pPr>
            <a:lvl9pPr>
              <a:defRPr sz="10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10217" y="10715418"/>
            <a:ext cx="11252972" cy="35026606"/>
          </a:xfrm>
        </p:spPr>
        <p:txBody>
          <a:bodyPr/>
          <a:lstStyle>
            <a:lvl1pPr marL="0" indent="0">
              <a:buNone/>
              <a:defRPr sz="7300"/>
            </a:lvl1pPr>
            <a:lvl2pPr marL="2388870" indent="0">
              <a:buNone/>
              <a:defRPr sz="6300"/>
            </a:lvl2pPr>
            <a:lvl3pPr marL="4777740" indent="0">
              <a:buNone/>
              <a:defRPr sz="5200"/>
            </a:lvl3pPr>
            <a:lvl4pPr marL="7166610" indent="0">
              <a:buNone/>
              <a:defRPr sz="4700"/>
            </a:lvl4pPr>
            <a:lvl5pPr marL="9555480" indent="0">
              <a:buNone/>
              <a:defRPr sz="4700"/>
            </a:lvl5pPr>
            <a:lvl6pPr marL="11944350" indent="0">
              <a:buNone/>
              <a:defRPr sz="4700"/>
            </a:lvl6pPr>
            <a:lvl7pPr marL="14333220" indent="0">
              <a:buNone/>
              <a:defRPr sz="4700"/>
            </a:lvl7pPr>
            <a:lvl8pPr marL="16722090" indent="0">
              <a:buNone/>
              <a:defRPr sz="4700"/>
            </a:lvl8pPr>
            <a:lvl9pPr marL="19110960" indent="0">
              <a:buNone/>
              <a:defRPr sz="4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07FD-81A4-4F95-9B61-291C527FECA3}" type="datetimeFigureOut">
              <a:rPr lang="zh-TW" altLang="en-US" smtClean="0"/>
              <a:pPr/>
              <a:t>2017/7/3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8A7E-B06E-46AA-A296-4B1E37FB971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04279" y="35844483"/>
            <a:ext cx="20522565" cy="4231646"/>
          </a:xfrm>
        </p:spPr>
        <p:txBody>
          <a:bodyPr anchor="b"/>
          <a:lstStyle>
            <a:lvl1pPr algn="l">
              <a:defRPr sz="10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704279" y="4575385"/>
            <a:ext cx="20522565" cy="30723840"/>
          </a:xfrm>
        </p:spPr>
        <p:txBody>
          <a:bodyPr/>
          <a:lstStyle>
            <a:lvl1pPr marL="0" indent="0">
              <a:buNone/>
              <a:defRPr sz="16700"/>
            </a:lvl1pPr>
            <a:lvl2pPr marL="2388870" indent="0">
              <a:buNone/>
              <a:defRPr sz="14600"/>
            </a:lvl2pPr>
            <a:lvl3pPr marL="4777740" indent="0">
              <a:buNone/>
              <a:defRPr sz="12500"/>
            </a:lvl3pPr>
            <a:lvl4pPr marL="7166610" indent="0">
              <a:buNone/>
              <a:defRPr sz="10500"/>
            </a:lvl4pPr>
            <a:lvl5pPr marL="9555480" indent="0">
              <a:buNone/>
              <a:defRPr sz="10500"/>
            </a:lvl5pPr>
            <a:lvl6pPr marL="11944350" indent="0">
              <a:buNone/>
              <a:defRPr sz="10500"/>
            </a:lvl6pPr>
            <a:lvl7pPr marL="14333220" indent="0">
              <a:buNone/>
              <a:defRPr sz="10500"/>
            </a:lvl7pPr>
            <a:lvl8pPr marL="16722090" indent="0">
              <a:buNone/>
              <a:defRPr sz="10500"/>
            </a:lvl8pPr>
            <a:lvl9pPr marL="19110960" indent="0">
              <a:buNone/>
              <a:defRPr sz="10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04279" y="40076129"/>
            <a:ext cx="20522565" cy="6009634"/>
          </a:xfrm>
        </p:spPr>
        <p:txBody>
          <a:bodyPr/>
          <a:lstStyle>
            <a:lvl1pPr marL="0" indent="0">
              <a:buNone/>
              <a:defRPr sz="7300"/>
            </a:lvl1pPr>
            <a:lvl2pPr marL="2388870" indent="0">
              <a:buNone/>
              <a:defRPr sz="6300"/>
            </a:lvl2pPr>
            <a:lvl3pPr marL="4777740" indent="0">
              <a:buNone/>
              <a:defRPr sz="5200"/>
            </a:lvl3pPr>
            <a:lvl4pPr marL="7166610" indent="0">
              <a:buNone/>
              <a:defRPr sz="4700"/>
            </a:lvl4pPr>
            <a:lvl5pPr marL="9555480" indent="0">
              <a:buNone/>
              <a:defRPr sz="4700"/>
            </a:lvl5pPr>
            <a:lvl6pPr marL="11944350" indent="0">
              <a:buNone/>
              <a:defRPr sz="4700"/>
            </a:lvl6pPr>
            <a:lvl7pPr marL="14333220" indent="0">
              <a:buNone/>
              <a:defRPr sz="4700"/>
            </a:lvl7pPr>
            <a:lvl8pPr marL="16722090" indent="0">
              <a:buNone/>
              <a:defRPr sz="4700"/>
            </a:lvl8pPr>
            <a:lvl9pPr marL="19110960" indent="0">
              <a:buNone/>
              <a:defRPr sz="4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07FD-81A4-4F95-9B61-291C527FECA3}" type="datetimeFigureOut">
              <a:rPr lang="zh-TW" altLang="en-US" smtClean="0"/>
              <a:pPr/>
              <a:t>2017/7/3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08A7E-B06E-46AA-A296-4B1E37FB971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710216" y="2050630"/>
            <a:ext cx="30783847" cy="8534400"/>
          </a:xfrm>
          <a:prstGeom prst="rect">
            <a:avLst/>
          </a:prstGeom>
        </p:spPr>
        <p:txBody>
          <a:bodyPr vert="horz" lIns="477774" tIns="238887" rIns="477774" bIns="238887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710216" y="11948172"/>
            <a:ext cx="30783847" cy="33793855"/>
          </a:xfrm>
          <a:prstGeom prst="rect">
            <a:avLst/>
          </a:prstGeom>
        </p:spPr>
        <p:txBody>
          <a:bodyPr vert="horz" lIns="477774" tIns="238887" rIns="477774" bIns="238887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710216" y="47460756"/>
            <a:ext cx="7980997" cy="2726265"/>
          </a:xfrm>
          <a:prstGeom prst="rect">
            <a:avLst/>
          </a:prstGeom>
        </p:spPr>
        <p:txBody>
          <a:bodyPr vert="horz" lIns="477774" tIns="238887" rIns="477774" bIns="238887" rtlCol="0" anchor="ctr"/>
          <a:lstStyle>
            <a:lvl1pPr algn="l">
              <a:defRPr sz="6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007FD-81A4-4F95-9B61-291C527FECA3}" type="datetimeFigureOut">
              <a:rPr lang="zh-TW" altLang="en-US" smtClean="0"/>
              <a:pPr/>
              <a:t>2017/7/3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11686462" y="47460756"/>
            <a:ext cx="10831355" cy="2726265"/>
          </a:xfrm>
          <a:prstGeom prst="rect">
            <a:avLst/>
          </a:prstGeom>
        </p:spPr>
        <p:txBody>
          <a:bodyPr vert="horz" lIns="477774" tIns="238887" rIns="477774" bIns="238887" rtlCol="0" anchor="ctr"/>
          <a:lstStyle>
            <a:lvl1pPr algn="ctr">
              <a:defRPr sz="6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4513065" y="47460756"/>
            <a:ext cx="7980997" cy="2726265"/>
          </a:xfrm>
          <a:prstGeom prst="rect">
            <a:avLst/>
          </a:prstGeom>
        </p:spPr>
        <p:txBody>
          <a:bodyPr vert="horz" lIns="477774" tIns="238887" rIns="477774" bIns="238887" rtlCol="0" anchor="ctr"/>
          <a:lstStyle>
            <a:lvl1pPr algn="r">
              <a:defRPr sz="6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08A7E-B06E-46AA-A296-4B1E37FB971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777740" rtl="0" eaLnBrk="1" latinLnBrk="0" hangingPunct="1">
        <a:spcBef>
          <a:spcPct val="0"/>
        </a:spcBef>
        <a:buNone/>
        <a:defRPr sz="2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1653" indent="-1791653" algn="l" defTabSz="4777740" rtl="0" eaLnBrk="1" latinLnBrk="0" hangingPunct="1">
        <a:spcBef>
          <a:spcPct val="20000"/>
        </a:spcBef>
        <a:buFont typeface="Arial" pitchFamily="34" charset="0"/>
        <a:buChar char="•"/>
        <a:defRPr sz="16700" kern="1200">
          <a:solidFill>
            <a:schemeClr val="tx1"/>
          </a:solidFill>
          <a:latin typeface="+mn-lt"/>
          <a:ea typeface="+mn-ea"/>
          <a:cs typeface="+mn-cs"/>
        </a:defRPr>
      </a:lvl1pPr>
      <a:lvl2pPr marL="3881914" indent="-1493044" algn="l" defTabSz="4777740" rtl="0" eaLnBrk="1" latinLnBrk="0" hangingPunct="1">
        <a:spcBef>
          <a:spcPct val="20000"/>
        </a:spcBef>
        <a:buFont typeface="Arial" pitchFamily="34" charset="0"/>
        <a:buChar char="–"/>
        <a:defRPr sz="14600" kern="1200">
          <a:solidFill>
            <a:schemeClr val="tx1"/>
          </a:solidFill>
          <a:latin typeface="+mn-lt"/>
          <a:ea typeface="+mn-ea"/>
          <a:cs typeface="+mn-cs"/>
        </a:defRPr>
      </a:lvl2pPr>
      <a:lvl3pPr marL="5972175" indent="-1194435" algn="l" defTabSz="4777740" rtl="0" eaLnBrk="1" latinLnBrk="0" hangingPunct="1">
        <a:spcBef>
          <a:spcPct val="20000"/>
        </a:spcBef>
        <a:buFont typeface="Arial" pitchFamily="34" charset="0"/>
        <a:buChar char="•"/>
        <a:defRPr sz="12500" kern="1200">
          <a:solidFill>
            <a:schemeClr val="tx1"/>
          </a:solidFill>
          <a:latin typeface="+mn-lt"/>
          <a:ea typeface="+mn-ea"/>
          <a:cs typeface="+mn-cs"/>
        </a:defRPr>
      </a:lvl3pPr>
      <a:lvl4pPr marL="8361045" indent="-1194435" algn="l" defTabSz="4777740" rtl="0" eaLnBrk="1" latinLnBrk="0" hangingPunct="1">
        <a:spcBef>
          <a:spcPct val="20000"/>
        </a:spcBef>
        <a:buFont typeface="Arial" pitchFamily="34" charset="0"/>
        <a:buChar char="–"/>
        <a:defRPr sz="10500" kern="1200">
          <a:solidFill>
            <a:schemeClr val="tx1"/>
          </a:solidFill>
          <a:latin typeface="+mn-lt"/>
          <a:ea typeface="+mn-ea"/>
          <a:cs typeface="+mn-cs"/>
        </a:defRPr>
      </a:lvl4pPr>
      <a:lvl5pPr marL="10749915" indent="-1194435" algn="l" defTabSz="4777740" rtl="0" eaLnBrk="1" latinLnBrk="0" hangingPunct="1">
        <a:spcBef>
          <a:spcPct val="20000"/>
        </a:spcBef>
        <a:buFont typeface="Arial" pitchFamily="34" charset="0"/>
        <a:buChar char="»"/>
        <a:defRPr sz="10500" kern="1200">
          <a:solidFill>
            <a:schemeClr val="tx1"/>
          </a:solidFill>
          <a:latin typeface="+mn-lt"/>
          <a:ea typeface="+mn-ea"/>
          <a:cs typeface="+mn-cs"/>
        </a:defRPr>
      </a:lvl5pPr>
      <a:lvl6pPr marL="13138785" indent="-1194435" algn="l" defTabSz="4777740" rtl="0" eaLnBrk="1" latinLnBrk="0" hangingPunct="1">
        <a:spcBef>
          <a:spcPct val="20000"/>
        </a:spcBef>
        <a:buFont typeface="Arial" pitchFamily="34" charset="0"/>
        <a:buChar char="•"/>
        <a:defRPr sz="10500" kern="1200">
          <a:solidFill>
            <a:schemeClr val="tx1"/>
          </a:solidFill>
          <a:latin typeface="+mn-lt"/>
          <a:ea typeface="+mn-ea"/>
          <a:cs typeface="+mn-cs"/>
        </a:defRPr>
      </a:lvl6pPr>
      <a:lvl7pPr marL="15527655" indent="-1194435" algn="l" defTabSz="4777740" rtl="0" eaLnBrk="1" latinLnBrk="0" hangingPunct="1">
        <a:spcBef>
          <a:spcPct val="20000"/>
        </a:spcBef>
        <a:buFont typeface="Arial" pitchFamily="34" charset="0"/>
        <a:buChar char="•"/>
        <a:defRPr sz="10500" kern="1200">
          <a:solidFill>
            <a:schemeClr val="tx1"/>
          </a:solidFill>
          <a:latin typeface="+mn-lt"/>
          <a:ea typeface="+mn-ea"/>
          <a:cs typeface="+mn-cs"/>
        </a:defRPr>
      </a:lvl7pPr>
      <a:lvl8pPr marL="17916525" indent="-1194435" algn="l" defTabSz="4777740" rtl="0" eaLnBrk="1" latinLnBrk="0" hangingPunct="1">
        <a:spcBef>
          <a:spcPct val="20000"/>
        </a:spcBef>
        <a:buFont typeface="Arial" pitchFamily="34" charset="0"/>
        <a:buChar char="•"/>
        <a:defRPr sz="10500" kern="1200">
          <a:solidFill>
            <a:schemeClr val="tx1"/>
          </a:solidFill>
          <a:latin typeface="+mn-lt"/>
          <a:ea typeface="+mn-ea"/>
          <a:cs typeface="+mn-cs"/>
        </a:defRPr>
      </a:lvl8pPr>
      <a:lvl9pPr marL="20305395" indent="-1194435" algn="l" defTabSz="4777740" rtl="0" eaLnBrk="1" latinLnBrk="0" hangingPunct="1">
        <a:spcBef>
          <a:spcPct val="20000"/>
        </a:spcBef>
        <a:buFont typeface="Arial" pitchFamily="34" charset="0"/>
        <a:buChar char="•"/>
        <a:defRPr sz="10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777740" rtl="0" eaLnBrk="1" latinLnBrk="0" hangingPunct="1">
        <a:defRPr sz="9400" kern="1200">
          <a:solidFill>
            <a:schemeClr val="tx1"/>
          </a:solidFill>
          <a:latin typeface="+mn-lt"/>
          <a:ea typeface="+mn-ea"/>
          <a:cs typeface="+mn-cs"/>
        </a:defRPr>
      </a:lvl1pPr>
      <a:lvl2pPr marL="2388870" algn="l" defTabSz="4777740" rtl="0" eaLnBrk="1" latinLnBrk="0" hangingPunct="1">
        <a:defRPr sz="9400" kern="1200">
          <a:solidFill>
            <a:schemeClr val="tx1"/>
          </a:solidFill>
          <a:latin typeface="+mn-lt"/>
          <a:ea typeface="+mn-ea"/>
          <a:cs typeface="+mn-cs"/>
        </a:defRPr>
      </a:lvl2pPr>
      <a:lvl3pPr marL="4777740" algn="l" defTabSz="4777740" rtl="0" eaLnBrk="1" latinLnBrk="0" hangingPunct="1">
        <a:defRPr sz="9400" kern="1200">
          <a:solidFill>
            <a:schemeClr val="tx1"/>
          </a:solidFill>
          <a:latin typeface="+mn-lt"/>
          <a:ea typeface="+mn-ea"/>
          <a:cs typeface="+mn-cs"/>
        </a:defRPr>
      </a:lvl3pPr>
      <a:lvl4pPr marL="7166610" algn="l" defTabSz="4777740" rtl="0" eaLnBrk="1" latinLnBrk="0" hangingPunct="1">
        <a:defRPr sz="9400" kern="1200">
          <a:solidFill>
            <a:schemeClr val="tx1"/>
          </a:solidFill>
          <a:latin typeface="+mn-lt"/>
          <a:ea typeface="+mn-ea"/>
          <a:cs typeface="+mn-cs"/>
        </a:defRPr>
      </a:lvl4pPr>
      <a:lvl5pPr marL="9555480" algn="l" defTabSz="4777740" rtl="0" eaLnBrk="1" latinLnBrk="0" hangingPunct="1">
        <a:defRPr sz="9400" kern="1200">
          <a:solidFill>
            <a:schemeClr val="tx1"/>
          </a:solidFill>
          <a:latin typeface="+mn-lt"/>
          <a:ea typeface="+mn-ea"/>
          <a:cs typeface="+mn-cs"/>
        </a:defRPr>
      </a:lvl5pPr>
      <a:lvl6pPr marL="11944350" algn="l" defTabSz="4777740" rtl="0" eaLnBrk="1" latinLnBrk="0" hangingPunct="1">
        <a:defRPr sz="9400" kern="1200">
          <a:solidFill>
            <a:schemeClr val="tx1"/>
          </a:solidFill>
          <a:latin typeface="+mn-lt"/>
          <a:ea typeface="+mn-ea"/>
          <a:cs typeface="+mn-cs"/>
        </a:defRPr>
      </a:lvl6pPr>
      <a:lvl7pPr marL="14333220" algn="l" defTabSz="4777740" rtl="0" eaLnBrk="1" latinLnBrk="0" hangingPunct="1">
        <a:defRPr sz="9400" kern="1200">
          <a:solidFill>
            <a:schemeClr val="tx1"/>
          </a:solidFill>
          <a:latin typeface="+mn-lt"/>
          <a:ea typeface="+mn-ea"/>
          <a:cs typeface="+mn-cs"/>
        </a:defRPr>
      </a:lvl7pPr>
      <a:lvl8pPr marL="16722090" algn="l" defTabSz="4777740" rtl="0" eaLnBrk="1" latinLnBrk="0" hangingPunct="1">
        <a:defRPr sz="9400" kern="1200">
          <a:solidFill>
            <a:schemeClr val="tx1"/>
          </a:solidFill>
          <a:latin typeface="+mn-lt"/>
          <a:ea typeface="+mn-ea"/>
          <a:cs typeface="+mn-cs"/>
        </a:defRPr>
      </a:lvl8pPr>
      <a:lvl9pPr marL="19110960" algn="l" defTabSz="4777740" rtl="0" eaLnBrk="1" latinLnBrk="0" hangingPunct="1">
        <a:defRPr sz="9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文字版面配置區 4"/>
          <p:cNvSpPr txBox="1">
            <a:spLocks/>
          </p:cNvSpPr>
          <p:nvPr/>
        </p:nvSpPr>
        <p:spPr>
          <a:xfrm>
            <a:off x="1" y="7315072"/>
            <a:ext cx="34204275" cy="5214974"/>
          </a:xfrm>
          <a:prstGeom prst="rect">
            <a:avLst/>
          </a:prstGeom>
          <a:ln w="381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477774" tIns="238887" rIns="477774" bIns="238887" rtlCol="0" anchor="ctr">
            <a:noAutofit/>
          </a:bodyPr>
          <a:lstStyle/>
          <a:p>
            <a:pPr marL="0" marR="0" lvl="0" indent="0" algn="l" defTabSz="477774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5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Abstract:</a:t>
            </a:r>
          </a:p>
          <a:p>
            <a:pPr marL="0" marR="0" lvl="0" indent="0" algn="l" defTabSz="477774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5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marR="0" lvl="0" indent="0" algn="l" defTabSz="477774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altLang="zh-TW" sz="5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marR="0" lvl="0" indent="0" algn="l" defTabSz="477774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TW" sz="5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>
              <a:spcBef>
                <a:spcPct val="20000"/>
              </a:spcBef>
            </a:pPr>
            <a:endParaRPr kumimoji="0" lang="zh-TW" altLang="zh-TW" sz="5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12458667" y="18562502"/>
            <a:ext cx="10008000" cy="24257256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7774" tIns="238887" rIns="477774" bIns="238887" rtlCol="0" anchor="ctr"/>
          <a:lstStyle/>
          <a:p>
            <a:pPr algn="ctr"/>
            <a:r>
              <a:rPr lang="en-US" altLang="zh-TW" sz="9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en-US" altLang="zh-TW" sz="96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a) (</a:t>
            </a:r>
            <a:endParaRPr lang="zh-TW" altLang="en-US" dirty="0"/>
          </a:p>
        </p:txBody>
      </p:sp>
      <p:sp>
        <p:nvSpPr>
          <p:cNvPr id="49" name="矩形 48"/>
          <p:cNvSpPr/>
          <p:nvPr/>
        </p:nvSpPr>
        <p:spPr>
          <a:xfrm>
            <a:off x="22745739" y="12674370"/>
            <a:ext cx="10896167" cy="14714780"/>
          </a:xfrm>
          <a:prstGeom prst="rect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7774" tIns="238887" rIns="477774" bIns="238887"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/>
          <p:cNvSpPr/>
          <p:nvPr/>
        </p:nvSpPr>
        <p:spPr>
          <a:xfrm>
            <a:off x="684313" y="18546416"/>
            <a:ext cx="11582262" cy="2425725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477774" tIns="238887" rIns="477774" bIns="188100" rtlCol="0" anchor="ctr"/>
          <a:lstStyle/>
          <a:p>
            <a:pPr algn="ctr"/>
            <a:endParaRPr lang="zh-TW" altLang="en-US" dirty="0">
              <a:ln w="57150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" y="314148"/>
            <a:ext cx="34204275" cy="6264000"/>
          </a:xfrm>
          <a:ln w="57150">
            <a:noFill/>
          </a:ln>
        </p:spPr>
        <p:txBody>
          <a:bodyPr>
            <a:normAutofit fontScale="90000"/>
          </a:bodyPr>
          <a:lstStyle/>
          <a:p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Title</a:t>
            </a:r>
            <a:br>
              <a:rPr lang="en-US" sz="10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0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0000" b="1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70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Authors</a:t>
            </a:r>
            <a:r>
              <a:rPr lang="en-US" altLang="zh-TW" sz="66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66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en-US" altLang="zh-TW" sz="5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zh-TW" sz="5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6700" dirty="0" smtClean="0">
                <a:latin typeface="Times New Roman" pitchFamily="18" charset="0"/>
                <a:cs typeface="Times New Roman" pitchFamily="18" charset="0"/>
              </a:rPr>
              <a:t> Department of Chemistry, National Sun </a:t>
            </a:r>
            <a:r>
              <a:rPr lang="en-US" altLang="zh-TW" sz="6700" dirty="0" err="1" smtClean="0">
                <a:latin typeface="Times New Roman" pitchFamily="18" charset="0"/>
                <a:cs typeface="Times New Roman" pitchFamily="18" charset="0"/>
              </a:rPr>
              <a:t>Yat-sen</a:t>
            </a:r>
            <a:r>
              <a:rPr lang="en-US" altLang="zh-TW" sz="6700" dirty="0" smtClean="0">
                <a:latin typeface="Times New Roman" pitchFamily="18" charset="0"/>
                <a:cs typeface="Times New Roman" pitchFamily="18" charset="0"/>
              </a:rPr>
              <a:t> University, Kaohsiung, Taiwan 80424</a:t>
            </a:r>
            <a:br>
              <a:rPr lang="en-US" altLang="zh-TW" sz="6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6700" i="1" dirty="0" smtClean="0">
                <a:latin typeface="Times New Roman" pitchFamily="18" charset="0"/>
                <a:cs typeface="Times New Roman" pitchFamily="18" charset="0"/>
              </a:rPr>
              <a:t>E-mail:</a:t>
            </a:r>
            <a:r>
              <a:rPr lang="en-US" altLang="zh-TW" sz="6700" dirty="0" smtClean="0">
                <a:latin typeface="Times New Roman" pitchFamily="18" charset="0"/>
                <a:cs typeface="Times New Roman" pitchFamily="18" charset="0"/>
              </a:rPr>
              <a:t> chunhu.chen@mail.nsysu.edu.tw</a:t>
            </a:r>
            <a:endParaRPr lang="zh-TW" altLang="en-US" sz="67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2744800" y="43188211"/>
            <a:ext cx="10896167" cy="7253524"/>
          </a:xfrm>
          <a:prstGeom prst="rect">
            <a:avLst/>
          </a:prstGeom>
          <a:ln w="76200"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477774" tIns="238887" rIns="477774" bIns="238887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72800" algn="l"/>
                <a:tab pos="945594" algn="l"/>
              </a:tabLst>
            </a:pPr>
            <a:r>
              <a:rPr kumimoji="1" lang="en-GB" altLang="zh-TW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References: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72800" algn="l"/>
                <a:tab pos="945594" algn="l"/>
              </a:tabLst>
            </a:pPr>
            <a:endParaRPr kumimoji="1" lang="en-GB" altLang="zh-TW" sz="40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72800" algn="l"/>
                <a:tab pos="945594" algn="l"/>
              </a:tabLst>
            </a:pPr>
            <a:endParaRPr kumimoji="1" lang="en-GB" altLang="zh-TW" sz="4000" dirty="0" smtClean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72800" algn="l"/>
                <a:tab pos="945594" algn="l"/>
              </a:tabLst>
            </a:pPr>
            <a:endParaRPr kumimoji="1" lang="en-GB" altLang="zh-TW" sz="40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72800" algn="l"/>
                <a:tab pos="945594" algn="l"/>
              </a:tabLst>
            </a:pPr>
            <a:endParaRPr kumimoji="1" lang="en-GB" altLang="zh-TW" sz="4000" dirty="0" smtClean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72800" algn="l"/>
                <a:tab pos="945594" algn="l"/>
              </a:tabLst>
            </a:pPr>
            <a:endParaRPr kumimoji="1" lang="en-GB" altLang="zh-TW" sz="40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72800" algn="l"/>
                <a:tab pos="945594" algn="l"/>
              </a:tabLst>
            </a:pPr>
            <a:endParaRPr kumimoji="1" lang="en-GB" altLang="zh-TW" sz="4000" dirty="0" smtClean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72800" algn="l"/>
                <a:tab pos="945594" algn="l"/>
              </a:tabLst>
            </a:pPr>
            <a:endParaRPr kumimoji="1" lang="en-GB" altLang="zh-TW" sz="40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72800" algn="l"/>
                <a:tab pos="945594" algn="l"/>
              </a:tabLst>
            </a:pPr>
            <a:endParaRPr kumimoji="1" lang="en-GB" altLang="zh-TW" sz="4000" dirty="0" smtClean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72800" algn="l"/>
                <a:tab pos="945594" algn="l"/>
              </a:tabLst>
            </a:pPr>
            <a:endParaRPr kumimoji="1" lang="en-GB" altLang="zh-TW" sz="40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72800" algn="l"/>
                <a:tab pos="945594" algn="l"/>
              </a:tabLst>
            </a:pPr>
            <a:endParaRPr kumimoji="1" lang="en-GB" altLang="zh-TW" sz="4000" dirty="0" smtClean="0">
              <a:solidFill>
                <a:schemeClr val="tx1"/>
              </a:solidFill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22745739" y="27956414"/>
            <a:ext cx="10896167" cy="11562396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477774" tIns="238887" rIns="477774" bIns="238887" rtlCol="0" anchor="ctr">
            <a:spAutoFit/>
          </a:bodyPr>
          <a:lstStyle/>
          <a:p>
            <a:r>
              <a:rPr lang="en-US" altLang="zh-TW" sz="4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Conclusion:</a:t>
            </a:r>
          </a:p>
          <a:p>
            <a:endParaRPr lang="en-US" altLang="zh-TW" sz="48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4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48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4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48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4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48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4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48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4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48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4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48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4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22744800" y="40121327"/>
            <a:ext cx="10896167" cy="2698431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477774" tIns="238887" rIns="477774" bIns="238887" rtlCol="0" anchor="ctr">
            <a:spAutoFit/>
          </a:bodyPr>
          <a:lstStyle/>
          <a:p>
            <a:r>
              <a:rPr lang="en-US" altLang="zh-TW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Acknowledgement:</a:t>
            </a:r>
          </a:p>
          <a:p>
            <a:endParaRPr lang="en-US" altLang="zh-TW" sz="36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3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36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673200" y="43248386"/>
            <a:ext cx="21787200" cy="713160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7774" tIns="238887" rIns="477774" bIns="238887" rtlCol="0" anchor="ctr"/>
          <a:lstStyle/>
          <a:p>
            <a:pPr algn="ctr"/>
            <a:endParaRPr lang="zh-TW" altLang="en-US"/>
          </a:p>
        </p:txBody>
      </p:sp>
      <p:pic>
        <p:nvPicPr>
          <p:cNvPr id="37" name="圖片 36" descr="NSYSUlogo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49356" y="3528858"/>
            <a:ext cx="3654919" cy="2876978"/>
          </a:xfrm>
          <a:prstGeom prst="rect">
            <a:avLst/>
          </a:prstGeom>
        </p:spPr>
      </p:pic>
      <p:pic>
        <p:nvPicPr>
          <p:cNvPr id="1029" name="Picture 5" descr="http://nsysu.airstage.tw/upload/photo/131104211245.jpg"/>
          <p:cNvPicPr>
            <a:picLocks noChangeAspect="1" noChangeArrowheads="1"/>
          </p:cNvPicPr>
          <p:nvPr/>
        </p:nvPicPr>
        <p:blipFill>
          <a:blip r:embed="rId3" cstate="print"/>
          <a:srcRect r="21400"/>
          <a:stretch>
            <a:fillRect/>
          </a:stretch>
        </p:blipFill>
        <p:spPr bwMode="auto">
          <a:xfrm>
            <a:off x="671397" y="3671734"/>
            <a:ext cx="2958531" cy="2500329"/>
          </a:xfrm>
          <a:prstGeom prst="rect">
            <a:avLst/>
          </a:prstGeom>
          <a:noFill/>
        </p:spPr>
      </p:pic>
      <p:sp>
        <p:nvSpPr>
          <p:cNvPr id="143" name="矩形 142"/>
          <p:cNvSpPr/>
          <p:nvPr/>
        </p:nvSpPr>
        <p:spPr>
          <a:xfrm>
            <a:off x="812822" y="12744360"/>
            <a:ext cx="6359433" cy="10895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lvl="0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altLang="zh-TW" sz="5400" dirty="0" smtClean="0">
                <a:latin typeface="Times New Roman" pitchFamily="18" charset="0"/>
                <a:cs typeface="Times New Roman" pitchFamily="18" charset="0"/>
              </a:rPr>
              <a:t>Experimental</a:t>
            </a:r>
            <a:r>
              <a:rPr lang="en-US" altLang="zh-TW" sz="5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5400" dirty="0" smtClean="0">
                <a:latin typeface="Times New Roman" pitchFamily="18" charset="0"/>
                <a:cs typeface="Times New Roman" pitchFamily="18" charset="0"/>
              </a:rPr>
              <a:t>Section:</a:t>
            </a:r>
          </a:p>
        </p:txBody>
      </p:sp>
      <p:sp>
        <p:nvSpPr>
          <p:cNvPr id="150" name="矩形 149"/>
          <p:cNvSpPr/>
          <p:nvPr/>
        </p:nvSpPr>
        <p:spPr>
          <a:xfrm>
            <a:off x="671397" y="12672922"/>
            <a:ext cx="21788590" cy="5643602"/>
          </a:xfrm>
          <a:prstGeom prst="rect">
            <a:avLst/>
          </a:prstGeom>
          <a:noFill/>
          <a:ln w="76200" cmpd="thickThin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4" name="直線接點 93"/>
          <p:cNvCxnSpPr/>
          <p:nvPr/>
        </p:nvCxnSpPr>
        <p:spPr>
          <a:xfrm>
            <a:off x="16316319" y="51206400"/>
            <a:ext cx="7143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/>
        </p:nvSpPr>
        <p:spPr>
          <a:xfrm>
            <a:off x="669166" y="18562502"/>
            <a:ext cx="3736920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Results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文字方塊 89"/>
          <p:cNvSpPr txBox="1"/>
          <p:nvPr/>
        </p:nvSpPr>
        <p:spPr>
          <a:xfrm>
            <a:off x="12717145" y="18618424"/>
            <a:ext cx="3736920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Results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文字方塊 98"/>
          <p:cNvSpPr txBox="1"/>
          <p:nvPr/>
        </p:nvSpPr>
        <p:spPr>
          <a:xfrm>
            <a:off x="22798265" y="12713768"/>
            <a:ext cx="3736920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Results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文字方塊 100"/>
          <p:cNvSpPr txBox="1"/>
          <p:nvPr/>
        </p:nvSpPr>
        <p:spPr>
          <a:xfrm>
            <a:off x="673200" y="43248386"/>
            <a:ext cx="3736920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Results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r="42217"/>
          <a:stretch>
            <a:fillRect/>
          </a:stretch>
        </p:blipFill>
        <p:spPr bwMode="auto">
          <a:xfrm>
            <a:off x="1332385" y="14369952"/>
            <a:ext cx="3744416" cy="2138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7" name="Picture 2"/>
          <p:cNvPicPr>
            <a:picLocks noChangeAspect="1" noChangeArrowheads="1"/>
          </p:cNvPicPr>
          <p:nvPr/>
        </p:nvPicPr>
        <p:blipFill>
          <a:blip r:embed="rId4" cstate="print"/>
          <a:srcRect l="58746" b="41622"/>
          <a:stretch>
            <a:fillRect/>
          </a:stretch>
        </p:blipFill>
        <p:spPr bwMode="auto">
          <a:xfrm>
            <a:off x="1764433" y="16674208"/>
            <a:ext cx="2621941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 r="38266"/>
          <a:stretch>
            <a:fillRect/>
          </a:stretch>
        </p:blipFill>
        <p:spPr bwMode="auto">
          <a:xfrm>
            <a:off x="6660977" y="13937904"/>
            <a:ext cx="338652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" name="Picture 3"/>
          <p:cNvPicPr>
            <a:picLocks noChangeAspect="1" noChangeArrowheads="1"/>
          </p:cNvPicPr>
          <p:nvPr/>
        </p:nvPicPr>
        <p:blipFill>
          <a:blip r:embed="rId5" cstate="print"/>
          <a:srcRect l="65782" t="6425" b="57168"/>
          <a:stretch>
            <a:fillRect/>
          </a:stretch>
        </p:blipFill>
        <p:spPr bwMode="auto">
          <a:xfrm>
            <a:off x="7093025" y="16746216"/>
            <a:ext cx="2148225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85513" y="13721880"/>
            <a:ext cx="5112568" cy="2753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/>
          <a:srcRect l="44513" t="20070" b="42019"/>
          <a:stretch>
            <a:fillRect/>
          </a:stretch>
        </p:blipFill>
        <p:spPr bwMode="auto">
          <a:xfrm>
            <a:off x="17390169" y="16602200"/>
            <a:ext cx="4827340" cy="1079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" name="Picture 5"/>
          <p:cNvPicPr>
            <a:picLocks noChangeAspect="1" noChangeArrowheads="1"/>
          </p:cNvPicPr>
          <p:nvPr/>
        </p:nvPicPr>
        <p:blipFill>
          <a:blip r:embed="rId7" cstate="print"/>
          <a:srcRect r="54757"/>
          <a:stretch>
            <a:fillRect/>
          </a:stretch>
        </p:blipFill>
        <p:spPr bwMode="auto">
          <a:xfrm>
            <a:off x="18326273" y="13865896"/>
            <a:ext cx="3683751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4422</TotalTime>
  <Words>20</Words>
  <Application>Microsoft Office PowerPoint</Application>
  <PresentationFormat>自訂</PresentationFormat>
  <Paragraphs>34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Title  Authors   Department of Chemistry, National Sun Yat-sen University, Kaohsiung, Taiwan 80424 E-mail: chunhu.chen@mail.nsysu.edu.tw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oneone</dc:creator>
  <cp:lastModifiedBy>adm</cp:lastModifiedBy>
  <cp:revision>279</cp:revision>
  <dcterms:created xsi:type="dcterms:W3CDTF">2012-11-20T10:01:40Z</dcterms:created>
  <dcterms:modified xsi:type="dcterms:W3CDTF">2017-07-04T06:12:39Z</dcterms:modified>
</cp:coreProperties>
</file>