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8" r:id="rId4"/>
    <p:sldId id="266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>
      <p:cViewPr varScale="1">
        <p:scale>
          <a:sx n="67" d="100"/>
          <a:sy n="67" d="100"/>
        </p:scale>
        <p:origin x="12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dirty="0"/>
              <a:t>論文撰寫大綱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/>
              <a:t>Your Name</a:t>
            </a:r>
          </a:p>
          <a:p>
            <a:r>
              <a:rPr lang="zh-TW" altLang="en-US" dirty="0"/>
              <a:t>實驗紀錄簿代號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報告時間</a:t>
            </a:r>
            <a:r>
              <a:rPr lang="en-US" altLang="zh-TW"/>
              <a:t>:</a:t>
            </a:r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altLang="zh-TW"/>
              <a:t>From: 7. 2. 2014 to 7. 9. 2014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 userDrawn="1"/>
        </p:nvSpPr>
        <p:spPr bwMode="auto">
          <a:xfrm>
            <a:off x="-87086" y="-39190"/>
            <a:ext cx="9283339" cy="576000"/>
          </a:xfrm>
          <a:prstGeom prst="rect">
            <a:avLst/>
          </a:prstGeom>
          <a:gradFill flip="none" rotWithShape="1">
            <a:gsLst>
              <a:gs pos="23000">
                <a:srgbClr val="92D050"/>
              </a:gs>
              <a:gs pos="50000">
                <a:schemeClr val="accent5">
                  <a:lumMod val="50000"/>
                </a:schemeClr>
              </a:gs>
              <a:gs pos="82000">
                <a:schemeClr val="accent1">
                  <a:tint val="23500"/>
                  <a:satMod val="160000"/>
                </a:schemeClr>
              </a:gs>
              <a:gs pos="82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6635841" y="-78378"/>
            <a:ext cx="25446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 i="1" dirty="0">
                <a:solidFill>
                  <a:schemeClr val="bg1"/>
                </a:solidFill>
              </a:rPr>
              <a:t>  NSYSU </a:t>
            </a:r>
            <a:r>
              <a:rPr lang="en-US" altLang="zh-TW" sz="3200" b="1" i="1" dirty="0" err="1">
                <a:solidFill>
                  <a:schemeClr val="bg1"/>
                </a:solidFill>
              </a:rPr>
              <a:t>Chem</a:t>
            </a:r>
            <a:endParaRPr lang="zh-TW" altLang="en-US" sz="3200" b="1" i="1" dirty="0">
              <a:solidFill>
                <a:schemeClr val="bg1"/>
              </a:solidFill>
            </a:endParaRPr>
          </a:p>
        </p:txBody>
      </p:sp>
      <p:sp>
        <p:nvSpPr>
          <p:cNvPr id="11" name="日期版面配置區 3"/>
          <p:cNvSpPr txBox="1">
            <a:spLocks/>
          </p:cNvSpPr>
          <p:nvPr userDrawn="1"/>
        </p:nvSpPr>
        <p:spPr>
          <a:xfrm>
            <a:off x="6372200" y="6352470"/>
            <a:ext cx="2746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Proprietary</a:t>
            </a:r>
            <a:r>
              <a:rPr lang="en-US" altLang="zh-TW" sz="1600" b="1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Confidential</a:t>
            </a:r>
            <a:endParaRPr lang="zh-TW" altLang="en-US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文字方塊 11"/>
          <p:cNvSpPr txBox="1"/>
          <p:nvPr userDrawn="1"/>
        </p:nvSpPr>
        <p:spPr>
          <a:xfrm>
            <a:off x="271811" y="-97651"/>
            <a:ext cx="19239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i="1" dirty="0">
                <a:solidFill>
                  <a:schemeClr val="tx2"/>
                </a:solidFill>
              </a:rPr>
              <a:t>Chen Lab</a:t>
            </a:r>
            <a:endParaRPr lang="zh-TW" altLang="en-US" sz="36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826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zh-TW" dirty="0"/>
              <a:t>Q1:</a:t>
            </a:r>
            <a:r>
              <a:rPr lang="zh-TW" altLang="en-US" dirty="0"/>
              <a:t> 你的研究中最重要的發現</a:t>
            </a:r>
            <a:r>
              <a:rPr lang="en-US" altLang="zh-TW" dirty="0"/>
              <a:t>?</a:t>
            </a:r>
            <a:r>
              <a:rPr lang="zh-TW" altLang="en-US" dirty="0"/>
              <a:t>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r>
              <a:rPr lang="zh-TW" altLang="en-US" dirty="0"/>
              <a:t>請用一句話描述 </a:t>
            </a:r>
            <a:r>
              <a:rPr lang="en-US" altLang="zh-TW" dirty="0"/>
              <a:t>(</a:t>
            </a:r>
            <a:r>
              <a:rPr lang="zh-TW" altLang="en-US" dirty="0"/>
              <a:t>只能一句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5075F-3701-4BC9-A9A2-B61F98F7C700}" type="datetimeFigureOut">
              <a:rPr lang="zh-TW" altLang="en-US" smtClean="0"/>
              <a:pPr/>
              <a:t>2023/1/6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 userDrawn="1"/>
        </p:nvSpPr>
        <p:spPr bwMode="auto">
          <a:xfrm>
            <a:off x="-87086" y="-39190"/>
            <a:ext cx="9283339" cy="576000"/>
          </a:xfrm>
          <a:prstGeom prst="rect">
            <a:avLst/>
          </a:prstGeom>
          <a:gradFill flip="none" rotWithShape="1">
            <a:gsLst>
              <a:gs pos="23000">
                <a:srgbClr val="92D050"/>
              </a:gs>
              <a:gs pos="50000">
                <a:schemeClr val="accent5">
                  <a:lumMod val="50000"/>
                </a:schemeClr>
              </a:gs>
              <a:gs pos="82000">
                <a:schemeClr val="accent1">
                  <a:tint val="23500"/>
                  <a:satMod val="160000"/>
                </a:schemeClr>
              </a:gs>
              <a:gs pos="82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文字方塊 7"/>
          <p:cNvSpPr txBox="1"/>
          <p:nvPr userDrawn="1"/>
        </p:nvSpPr>
        <p:spPr>
          <a:xfrm>
            <a:off x="6728815" y="-78378"/>
            <a:ext cx="24516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 i="1" dirty="0">
                <a:solidFill>
                  <a:schemeClr val="bg1"/>
                </a:solidFill>
              </a:rPr>
              <a:t> NSYSU </a:t>
            </a:r>
            <a:r>
              <a:rPr lang="en-US" altLang="zh-TW" sz="3200" b="1" i="1" dirty="0" err="1">
                <a:solidFill>
                  <a:schemeClr val="bg1"/>
                </a:solidFill>
              </a:rPr>
              <a:t>Chem</a:t>
            </a:r>
            <a:endParaRPr lang="zh-TW" altLang="en-US" sz="3200" b="1" i="1" dirty="0">
              <a:solidFill>
                <a:schemeClr val="bg1"/>
              </a:solidFill>
            </a:endParaRPr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199803" y="-99392"/>
            <a:ext cx="19239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i="1" dirty="0">
                <a:solidFill>
                  <a:schemeClr val="tx2"/>
                </a:solidFill>
              </a:rPr>
              <a:t>Chen Lab</a:t>
            </a:r>
            <a:endParaRPr lang="zh-TW" altLang="en-US" sz="3600" b="1" i="1" dirty="0">
              <a:solidFill>
                <a:schemeClr val="tx2"/>
              </a:solidFill>
            </a:endParaRPr>
          </a:p>
        </p:txBody>
      </p:sp>
      <p:sp>
        <p:nvSpPr>
          <p:cNvPr id="10" name="日期版面配置區 3"/>
          <p:cNvSpPr txBox="1">
            <a:spLocks/>
          </p:cNvSpPr>
          <p:nvPr userDrawn="1"/>
        </p:nvSpPr>
        <p:spPr>
          <a:xfrm>
            <a:off x="6397352" y="6356350"/>
            <a:ext cx="2746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Proprietary</a:t>
            </a:r>
            <a:r>
              <a:rPr lang="en-US" altLang="zh-TW" sz="1400" b="1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Confidential</a:t>
            </a:r>
            <a:endParaRPr lang="zh-TW" altLang="en-US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2233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ED259-27A9-471F-BD5F-5DF3084319EA}" type="datetimeFigureOut">
              <a:rPr lang="zh-TW" altLang="en-US" smtClean="0"/>
              <a:t>2023/1/6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F349D-4746-47E5-B94C-D0764C2B7C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293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論文撰寫大綱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Q1: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你的研究中最重要的發現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0085" y="1916832"/>
            <a:ext cx="826383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845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Q2: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你的研究帶來甚麼新發現是前所未知的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5"/>
            <a:ext cx="8263830" cy="4351338"/>
          </a:xfrm>
        </p:spPr>
        <p:txBody>
          <a:bodyPr/>
          <a:lstStyle/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237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Q3: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你的研究解決了甚麼現在技術的難題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  <a:r>
              <a:rPr lang="zh-TW" altLang="en-US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5152" y="1844824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208205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19429</TotalTime>
  <Words>42</Words>
  <Application>Microsoft Office PowerPoint</Application>
  <PresentationFormat>如螢幕大小 (4:3)</PresentationFormat>
  <Paragraphs>11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標楷體</vt:lpstr>
      <vt:lpstr>Arial</vt:lpstr>
      <vt:lpstr>Calibri</vt:lpstr>
      <vt:lpstr>Calibri Light</vt:lpstr>
      <vt:lpstr>Times New Roman</vt:lpstr>
      <vt:lpstr>自訂設計</vt:lpstr>
      <vt:lpstr>論文撰寫大綱</vt:lpstr>
      <vt:lpstr>Q1: 你的研究中最重要的發現? </vt:lpstr>
      <vt:lpstr>Q2: 你的研究帶來甚麼新發現是前所未知的? </vt:lpstr>
      <vt:lpstr>Q3: 你的研究解決了甚麼現在技術的難題?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Topic 1. 含氮GO的水熱合成: 用urea調控pH 2. MB在可見光催化</dc:title>
  <dc:creator>adm</dc:creator>
  <cp:lastModifiedBy>adm</cp:lastModifiedBy>
  <cp:revision>176</cp:revision>
  <dcterms:created xsi:type="dcterms:W3CDTF">2014-07-02T09:31:38Z</dcterms:created>
  <dcterms:modified xsi:type="dcterms:W3CDTF">2023-01-06T08:40:36Z</dcterms:modified>
</cp:coreProperties>
</file>