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1"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63" d="100"/>
          <a:sy n="63" d="100"/>
        </p:scale>
        <p:origin x="1332" y="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82f93c71f24376ca" providerId="LiveId" clId="{B5E27B27-8D5B-4D72-86CE-DCFBB8F10300}"/>
    <pc:docChg chg="custSel addSld delSld modSld">
      <pc:chgData name="" userId="82f93c71f24376ca" providerId="LiveId" clId="{B5E27B27-8D5B-4D72-86CE-DCFBB8F10300}" dt="2022-06-23T08:08:40.091" v="183" actId="20577"/>
      <pc:docMkLst>
        <pc:docMk/>
      </pc:docMkLst>
      <pc:sldChg chg="modSp">
        <pc:chgData name="" userId="82f93c71f24376ca" providerId="LiveId" clId="{B5E27B27-8D5B-4D72-86CE-DCFBB8F10300}" dt="2022-06-22T03:29:30.501" v="10" actId="20577"/>
        <pc:sldMkLst>
          <pc:docMk/>
          <pc:sldMk cId="3896616958" sldId="258"/>
        </pc:sldMkLst>
        <pc:spChg chg="mod">
          <ac:chgData name="" userId="82f93c71f24376ca" providerId="LiveId" clId="{B5E27B27-8D5B-4D72-86CE-DCFBB8F10300}" dt="2022-06-22T03:29:30.501" v="10" actId="20577"/>
          <ac:spMkLst>
            <pc:docMk/>
            <pc:sldMk cId="3896616958" sldId="258"/>
            <ac:spMk id="3" creationId="{7B9C2F6D-997A-4F16-8430-3BA26B25B768}"/>
          </ac:spMkLst>
        </pc:spChg>
      </pc:sldChg>
      <pc:sldChg chg="modSp">
        <pc:chgData name="" userId="82f93c71f24376ca" providerId="LiveId" clId="{B5E27B27-8D5B-4D72-86CE-DCFBB8F10300}" dt="2022-06-22T03:30:10.169" v="11" actId="20577"/>
        <pc:sldMkLst>
          <pc:docMk/>
          <pc:sldMk cId="265920978" sldId="259"/>
        </pc:sldMkLst>
        <pc:spChg chg="mod">
          <ac:chgData name="" userId="82f93c71f24376ca" providerId="LiveId" clId="{B5E27B27-8D5B-4D72-86CE-DCFBB8F10300}" dt="2022-06-22T03:30:10.169" v="11" actId="20577"/>
          <ac:spMkLst>
            <pc:docMk/>
            <pc:sldMk cId="265920978" sldId="259"/>
            <ac:spMk id="2" creationId="{DC659D54-F1BC-4754-90C3-7BA9DACF2A17}"/>
          </ac:spMkLst>
        </pc:spChg>
      </pc:sldChg>
      <pc:sldChg chg="modSp">
        <pc:chgData name="" userId="82f93c71f24376ca" providerId="LiveId" clId="{B5E27B27-8D5B-4D72-86CE-DCFBB8F10300}" dt="2022-06-22T03:31:13.916" v="12" actId="20577"/>
        <pc:sldMkLst>
          <pc:docMk/>
          <pc:sldMk cId="400179666" sldId="260"/>
        </pc:sldMkLst>
        <pc:spChg chg="mod">
          <ac:chgData name="" userId="82f93c71f24376ca" providerId="LiveId" clId="{B5E27B27-8D5B-4D72-86CE-DCFBB8F10300}" dt="2022-06-22T03:31:13.916" v="12" actId="20577"/>
          <ac:spMkLst>
            <pc:docMk/>
            <pc:sldMk cId="400179666" sldId="260"/>
            <ac:spMk id="2" creationId="{DC659D54-F1BC-4754-90C3-7BA9DACF2A17}"/>
          </ac:spMkLst>
        </pc:spChg>
      </pc:sldChg>
      <pc:sldChg chg="modSp">
        <pc:chgData name="" userId="82f93c71f24376ca" providerId="LiveId" clId="{B5E27B27-8D5B-4D72-86CE-DCFBB8F10300}" dt="2022-06-22T03:31:30.540" v="14" actId="20577"/>
        <pc:sldMkLst>
          <pc:docMk/>
          <pc:sldMk cId="345459842" sldId="261"/>
        </pc:sldMkLst>
        <pc:spChg chg="mod">
          <ac:chgData name="" userId="82f93c71f24376ca" providerId="LiveId" clId="{B5E27B27-8D5B-4D72-86CE-DCFBB8F10300}" dt="2022-06-22T03:31:30.540" v="14" actId="20577"/>
          <ac:spMkLst>
            <pc:docMk/>
            <pc:sldMk cId="345459842" sldId="261"/>
            <ac:spMk id="2" creationId="{F06B7FB6-8ECC-4230-BEE7-1AA144A81267}"/>
          </ac:spMkLst>
        </pc:spChg>
      </pc:sldChg>
      <pc:sldChg chg="modSp">
        <pc:chgData name="" userId="82f93c71f24376ca" providerId="LiveId" clId="{B5E27B27-8D5B-4D72-86CE-DCFBB8F10300}" dt="2022-06-22T03:31:18.575" v="13" actId="20577"/>
        <pc:sldMkLst>
          <pc:docMk/>
          <pc:sldMk cId="219124904" sldId="262"/>
        </pc:sldMkLst>
        <pc:spChg chg="mod">
          <ac:chgData name="" userId="82f93c71f24376ca" providerId="LiveId" clId="{B5E27B27-8D5B-4D72-86CE-DCFBB8F10300}" dt="2022-06-22T03:31:18.575" v="13" actId="20577"/>
          <ac:spMkLst>
            <pc:docMk/>
            <pc:sldMk cId="219124904" sldId="262"/>
            <ac:spMk id="2" creationId="{DC659D54-F1BC-4754-90C3-7BA9DACF2A17}"/>
          </ac:spMkLst>
        </pc:spChg>
      </pc:sldChg>
      <pc:sldChg chg="modSp">
        <pc:chgData name="" userId="82f93c71f24376ca" providerId="LiveId" clId="{B5E27B27-8D5B-4D72-86CE-DCFBB8F10300}" dt="2022-06-22T09:46:53.044" v="172" actId="20577"/>
        <pc:sldMkLst>
          <pc:docMk/>
          <pc:sldMk cId="2706275656" sldId="265"/>
        </pc:sldMkLst>
        <pc:spChg chg="mod">
          <ac:chgData name="" userId="82f93c71f24376ca" providerId="LiveId" clId="{B5E27B27-8D5B-4D72-86CE-DCFBB8F10300}" dt="2022-06-22T09:46:53.044" v="172" actId="20577"/>
          <ac:spMkLst>
            <pc:docMk/>
            <pc:sldMk cId="2706275656" sldId="265"/>
            <ac:spMk id="3" creationId="{24A51346-3094-46DD-9220-5128C8039B15}"/>
          </ac:spMkLst>
        </pc:spChg>
      </pc:sldChg>
      <pc:sldChg chg="addSp delSp modSp add del">
        <pc:chgData name="" userId="82f93c71f24376ca" providerId="LiveId" clId="{B5E27B27-8D5B-4D72-86CE-DCFBB8F10300}" dt="2022-06-23T08:07:29.246" v="173" actId="2696"/>
        <pc:sldMkLst>
          <pc:docMk/>
          <pc:sldMk cId="2115616337" sldId="266"/>
        </pc:sldMkLst>
        <pc:spChg chg="del">
          <ac:chgData name="" userId="82f93c71f24376ca" providerId="LiveId" clId="{B5E27B27-8D5B-4D72-86CE-DCFBB8F10300}" dt="2022-06-22T08:38:50.762" v="17" actId="478"/>
          <ac:spMkLst>
            <pc:docMk/>
            <pc:sldMk cId="2115616337" sldId="266"/>
            <ac:spMk id="2" creationId="{B8DA04C7-72E5-4453-9CE2-16AC4F9509B2}"/>
          </ac:spMkLst>
        </pc:spChg>
        <pc:spChg chg="del">
          <ac:chgData name="" userId="82f93c71f24376ca" providerId="LiveId" clId="{B5E27B27-8D5B-4D72-86CE-DCFBB8F10300}" dt="2022-06-22T08:38:49.477" v="16" actId="478"/>
          <ac:spMkLst>
            <pc:docMk/>
            <pc:sldMk cId="2115616337" sldId="266"/>
            <ac:spMk id="3" creationId="{BDFD7D7E-59D7-4CB7-BE8B-816F87C7ED62}"/>
          </ac:spMkLst>
        </pc:spChg>
        <pc:spChg chg="add mod">
          <ac:chgData name="" userId="82f93c71f24376ca" providerId="LiveId" clId="{B5E27B27-8D5B-4D72-86CE-DCFBB8F10300}" dt="2022-06-22T08:42:53.882" v="86" actId="1076"/>
          <ac:spMkLst>
            <pc:docMk/>
            <pc:sldMk cId="2115616337" sldId="266"/>
            <ac:spMk id="10" creationId="{D04B2719-F493-4278-B014-925BEEB8F178}"/>
          </ac:spMkLst>
        </pc:spChg>
        <pc:picChg chg="add del mod">
          <ac:chgData name="" userId="82f93c71f24376ca" providerId="LiveId" clId="{B5E27B27-8D5B-4D72-86CE-DCFBB8F10300}" dt="2022-06-22T08:39:05.417" v="19" actId="478"/>
          <ac:picMkLst>
            <pc:docMk/>
            <pc:sldMk cId="2115616337" sldId="266"/>
            <ac:picMk id="5" creationId="{3C26A30D-4A99-4480-860A-69841931F85E}"/>
          </ac:picMkLst>
        </pc:picChg>
        <pc:picChg chg="add del mod">
          <ac:chgData name="" userId="82f93c71f24376ca" providerId="LiveId" clId="{B5E27B27-8D5B-4D72-86CE-DCFBB8F10300}" dt="2022-06-22T08:39:24.736" v="21" actId="478"/>
          <ac:picMkLst>
            <pc:docMk/>
            <pc:sldMk cId="2115616337" sldId="266"/>
            <ac:picMk id="7" creationId="{5B924F26-5690-466A-9511-4605793B91F4}"/>
          </ac:picMkLst>
        </pc:picChg>
        <pc:picChg chg="add mod modCrop">
          <ac:chgData name="" userId="82f93c71f24376ca" providerId="LiveId" clId="{B5E27B27-8D5B-4D72-86CE-DCFBB8F10300}" dt="2022-06-22T08:43:06.766" v="87" actId="732"/>
          <ac:picMkLst>
            <pc:docMk/>
            <pc:sldMk cId="2115616337" sldId="266"/>
            <ac:picMk id="9" creationId="{A50285D6-5772-4C87-89FC-7EA5C3501BAD}"/>
          </ac:picMkLst>
        </pc:picChg>
      </pc:sldChg>
      <pc:sldChg chg="modSp add">
        <pc:chgData name="" userId="82f93c71f24376ca" providerId="LiveId" clId="{B5E27B27-8D5B-4D72-86CE-DCFBB8F10300}" dt="2022-06-23T08:08:40.091" v="183" actId="20577"/>
        <pc:sldMkLst>
          <pc:docMk/>
          <pc:sldMk cId="4213976818" sldId="266"/>
        </pc:sldMkLst>
        <pc:spChg chg="mod">
          <ac:chgData name="" userId="82f93c71f24376ca" providerId="LiveId" clId="{B5E27B27-8D5B-4D72-86CE-DCFBB8F10300}" dt="2022-06-23T08:08:40.091" v="183" actId="20577"/>
          <ac:spMkLst>
            <pc:docMk/>
            <pc:sldMk cId="4213976818" sldId="266"/>
            <ac:spMk id="6" creationId="{00000000-0000-0000-0000-000000000000}"/>
          </ac:spMkLst>
        </pc:spChg>
      </pc:sldChg>
      <pc:sldChg chg="add">
        <pc:chgData name="" userId="82f93c71f24376ca" providerId="LiveId" clId="{B5E27B27-8D5B-4D72-86CE-DCFBB8F10300}" dt="2022-06-23T08:07:32.806" v="175"/>
        <pc:sldMkLst>
          <pc:docMk/>
          <pc:sldMk cId="2492093585" sldId="267"/>
        </pc:sldMkLst>
      </pc:sldChg>
      <pc:sldChg chg="addSp delSp modSp add del">
        <pc:chgData name="" userId="82f93c71f24376ca" providerId="LiveId" clId="{B5E27B27-8D5B-4D72-86CE-DCFBB8F10300}" dt="2022-06-23T08:07:30.767" v="174" actId="2696"/>
        <pc:sldMkLst>
          <pc:docMk/>
          <pc:sldMk cId="3790264490" sldId="267"/>
        </pc:sldMkLst>
        <pc:spChg chg="del">
          <ac:chgData name="" userId="82f93c71f24376ca" providerId="LiveId" clId="{B5E27B27-8D5B-4D72-86CE-DCFBB8F10300}" dt="2022-06-22T09:12:47.562" v="108" actId="931"/>
          <ac:spMkLst>
            <pc:docMk/>
            <pc:sldMk cId="3790264490" sldId="267"/>
            <ac:spMk id="3" creationId="{060A0A9B-82BD-4B6E-8D02-2800C17A89D1}"/>
          </ac:spMkLst>
        </pc:spChg>
        <pc:picChg chg="add mod">
          <ac:chgData name="" userId="82f93c71f24376ca" providerId="LiveId" clId="{B5E27B27-8D5B-4D72-86CE-DCFBB8F10300}" dt="2022-06-22T09:02:42.053" v="97" actId="1076"/>
          <ac:picMkLst>
            <pc:docMk/>
            <pc:sldMk cId="3790264490" sldId="267"/>
            <ac:picMk id="4" creationId="{24AA12B1-8A9B-4354-96E9-BE0D95C5E9C0}"/>
          </ac:picMkLst>
        </pc:picChg>
        <pc:picChg chg="add mod">
          <ac:chgData name="" userId="82f93c71f24376ca" providerId="LiveId" clId="{B5E27B27-8D5B-4D72-86CE-DCFBB8F10300}" dt="2022-06-22T09:13:11.386" v="116" actId="14100"/>
          <ac:picMkLst>
            <pc:docMk/>
            <pc:sldMk cId="3790264490" sldId="267"/>
            <ac:picMk id="6" creationId="{16FE685B-CE3D-4697-A867-D955FFD0FF95}"/>
          </ac:picMkLst>
        </pc:picChg>
        <pc:picChg chg="add mod">
          <ac:chgData name="" userId="82f93c71f24376ca" providerId="LiveId" clId="{B5E27B27-8D5B-4D72-86CE-DCFBB8F10300}" dt="2022-06-22T09:15:58.430" v="124" actId="14100"/>
          <ac:picMkLst>
            <pc:docMk/>
            <pc:sldMk cId="3790264490" sldId="267"/>
            <ac:picMk id="8" creationId="{8D8EEF90-FC88-4467-825B-E40BE9BCBC80}"/>
          </ac:picMkLst>
        </pc:picChg>
        <pc:picChg chg="add mod">
          <ac:chgData name="" userId="82f93c71f24376ca" providerId="LiveId" clId="{B5E27B27-8D5B-4D72-86CE-DCFBB8F10300}" dt="2022-06-22T09:07:38.278" v="107" actId="1076"/>
          <ac:picMkLst>
            <pc:docMk/>
            <pc:sldMk cId="3790264490" sldId="267"/>
            <ac:picMk id="1026" creationId="{37680E4C-76BA-498E-B55D-B24644B8FDA1}"/>
          </ac:picMkLst>
        </pc:picChg>
      </pc:sldChg>
      <pc:sldChg chg="add">
        <pc:chgData name="" userId="82f93c71f24376ca" providerId="LiveId" clId="{B5E27B27-8D5B-4D72-86CE-DCFBB8F10300}" dt="2022-06-23T08:07:32.806" v="175"/>
        <pc:sldMkLst>
          <pc:docMk/>
          <pc:sldMk cId="1396543251" sldId="268"/>
        </pc:sldMkLst>
      </pc:sldChg>
      <pc:sldChg chg="add">
        <pc:chgData name="" userId="82f93c71f24376ca" providerId="LiveId" clId="{B5E27B27-8D5B-4D72-86CE-DCFBB8F10300}" dt="2022-06-23T08:07:32.806" v="175"/>
        <pc:sldMkLst>
          <pc:docMk/>
          <pc:sldMk cId="3510158484" sldId="269"/>
        </pc:sldMkLst>
      </pc:sldChg>
      <pc:sldChg chg="add">
        <pc:chgData name="" userId="82f93c71f24376ca" providerId="LiveId" clId="{B5E27B27-8D5B-4D72-86CE-DCFBB8F10300}" dt="2022-06-23T08:07:32.806" v="175"/>
        <pc:sldMkLst>
          <pc:docMk/>
          <pc:sldMk cId="913139326" sldId="270"/>
        </pc:sldMkLst>
      </pc:sldChg>
      <pc:sldChg chg="add">
        <pc:chgData name="" userId="82f93c71f24376ca" providerId="LiveId" clId="{B5E27B27-8D5B-4D72-86CE-DCFBB8F10300}" dt="2022-06-23T08:07:32.806" v="175"/>
        <pc:sldMkLst>
          <pc:docMk/>
          <pc:sldMk cId="3505550230" sldId="271"/>
        </pc:sldMkLst>
      </pc:sldChg>
      <pc:sldChg chg="add">
        <pc:chgData name="" userId="82f93c71f24376ca" providerId="LiveId" clId="{B5E27B27-8D5B-4D72-86CE-DCFBB8F10300}" dt="2022-06-23T08:07:32.806" v="175"/>
        <pc:sldMkLst>
          <pc:docMk/>
          <pc:sldMk cId="0" sldId="272"/>
        </pc:sldMkLst>
      </pc:sldChg>
      <pc:sldChg chg="add">
        <pc:chgData name="" userId="82f93c71f24376ca" providerId="LiveId" clId="{B5E27B27-8D5B-4D72-86CE-DCFBB8F10300}" dt="2022-06-23T08:07:32.806" v="175"/>
        <pc:sldMkLst>
          <pc:docMk/>
          <pc:sldMk cId="3000529246" sldId="273"/>
        </pc:sldMkLst>
      </pc:sldChg>
      <pc:sldChg chg="add">
        <pc:chgData name="" userId="82f93c71f24376ca" providerId="LiveId" clId="{B5E27B27-8D5B-4D72-86CE-DCFBB8F10300}" dt="2022-06-23T08:07:32.806" v="175"/>
        <pc:sldMkLst>
          <pc:docMk/>
          <pc:sldMk cId="1507616701" sldId="274"/>
        </pc:sldMkLst>
      </pc:sldChg>
      <pc:sldChg chg="add">
        <pc:chgData name="" userId="82f93c71f24376ca" providerId="LiveId" clId="{B5E27B27-8D5B-4D72-86CE-DCFBB8F10300}" dt="2022-06-23T08:07:32.806" v="175"/>
        <pc:sldMkLst>
          <pc:docMk/>
          <pc:sldMk cId="1522423979" sldId="275"/>
        </pc:sldMkLst>
      </pc:sldChg>
      <pc:sldChg chg="add">
        <pc:chgData name="" userId="82f93c71f24376ca" providerId="LiveId" clId="{B5E27B27-8D5B-4D72-86CE-DCFBB8F10300}" dt="2022-06-23T08:07:32.806" v="175"/>
        <pc:sldMkLst>
          <pc:docMk/>
          <pc:sldMk cId="176214540" sldId="27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048581" name="標題 1"/>
          <p:cNvSpPr>
            <a:spLocks noGrp="1"/>
          </p:cNvSpPr>
          <p:nvPr>
            <p:ph type="ctrTitle" hasCustomPrompt="1"/>
          </p:nvPr>
        </p:nvSpPr>
        <p:spPr>
          <a:xfrm>
            <a:off x="685800" y="2130429"/>
            <a:ext cx="7772400" cy="1470025"/>
          </a:xfrm>
        </p:spPr>
        <p:txBody>
          <a:bodyPr/>
          <a:lstStyle/>
          <a:p>
            <a:r>
              <a:rPr lang="en-US" altLang="zh-TW" dirty="0"/>
              <a:t>Topic</a:t>
            </a:r>
            <a:endParaRPr lang="zh-TW" altLang="en-US" dirty="0"/>
          </a:p>
        </p:txBody>
      </p:sp>
      <p:sp>
        <p:nvSpPr>
          <p:cNvPr id="1048582" name="副標題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ltLang="zh-TW" dirty="0"/>
              <a:t>Your Name</a:t>
            </a:r>
          </a:p>
          <a:p>
            <a:r>
              <a:rPr lang="zh-TW" altLang="en-US" dirty="0"/>
              <a:t>實驗紀錄簿代號</a:t>
            </a:r>
          </a:p>
        </p:txBody>
      </p:sp>
      <p:sp>
        <p:nvSpPr>
          <p:cNvPr id="1048583" name="日期版面配置區 3"/>
          <p:cNvSpPr>
            <a:spLocks noGrp="1"/>
          </p:cNvSpPr>
          <p:nvPr>
            <p:ph type="dt" sz="half" idx="10"/>
          </p:nvPr>
        </p:nvSpPr>
        <p:spPr/>
        <p:txBody>
          <a:bodyPr/>
          <a:lstStyle>
            <a:lvl1pPr>
              <a:defRPr>
                <a:solidFill>
                  <a:schemeClr val="tx1"/>
                </a:solidFill>
              </a:defRPr>
            </a:lvl1pPr>
          </a:lstStyle>
          <a:p>
            <a:fld id="{DA230C6E-9DEF-4E45-91D4-148DB81700FC}" type="datetimeFigureOut">
              <a:rPr lang="zh-TW" altLang="en-US" smtClean="0"/>
              <a:t>2022/6/23</a:t>
            </a:fld>
            <a:endParaRPr lang="zh-TW" altLang="en-US"/>
          </a:p>
        </p:txBody>
      </p:sp>
      <p:sp>
        <p:nvSpPr>
          <p:cNvPr id="1048584" name="頁尾版面配置區 4"/>
          <p:cNvSpPr>
            <a:spLocks noGrp="1"/>
          </p:cNvSpPr>
          <p:nvPr>
            <p:ph type="ftr" sz="quarter" idx="11"/>
          </p:nvPr>
        </p:nvSpPr>
        <p:spPr/>
        <p:txBody>
          <a:bodyPr/>
          <a:lstStyle>
            <a:lvl1pPr>
              <a:defRPr sz="1400">
                <a:solidFill>
                  <a:schemeClr val="tx1"/>
                </a:solidFill>
              </a:defRPr>
            </a:lvl1pPr>
          </a:lstStyle>
          <a:p>
            <a:endParaRPr lang="zh-TW" altLang="en-US"/>
          </a:p>
        </p:txBody>
      </p:sp>
      <p:sp>
        <p:nvSpPr>
          <p:cNvPr id="1048585" name="投影片編號版面配置區 5"/>
          <p:cNvSpPr>
            <a:spLocks noGrp="1"/>
          </p:cNvSpPr>
          <p:nvPr>
            <p:ph type="sldNum" sz="quarter" idx="12"/>
          </p:nvPr>
        </p:nvSpPr>
        <p:spPr/>
        <p:txBody>
          <a:bodyPr/>
          <a:lstStyle/>
          <a:p>
            <a:fld id="{33E15BF8-DC38-4E10-98DD-8C30CC0B97B1}" type="slidenum">
              <a:rPr lang="zh-TW" altLang="en-US" smtClean="0"/>
              <a:t>‹#›</a:t>
            </a:fld>
            <a:endParaRPr lang="zh-TW" altLang="en-US"/>
          </a:p>
        </p:txBody>
      </p:sp>
      <p:sp>
        <p:nvSpPr>
          <p:cNvPr id="1048586" name="矩形 7"/>
          <p:cNvSpPr/>
          <p:nvPr/>
        </p:nvSpPr>
        <p:spPr bwMode="auto">
          <a:xfrm>
            <a:off x="-87085" y="-39190"/>
            <a:ext cx="9283339" cy="461665"/>
          </a:xfrm>
          <a:prstGeom prst="rect">
            <a:avLst/>
          </a:prstGeom>
          <a:gradFill flip="none" rotWithShape="1">
            <a:gsLst>
              <a:gs pos="23000">
                <a:srgbClr val="92D050"/>
              </a:gs>
              <a:gs pos="50000">
                <a:schemeClr val="accent5">
                  <a:lumMod val="50000"/>
                </a:schemeClr>
              </a:gs>
              <a:gs pos="82000">
                <a:schemeClr val="accent1">
                  <a:tint val="23500"/>
                  <a:satMod val="160000"/>
                </a:schemeClr>
              </a:gs>
              <a:gs pos="82000">
                <a:schemeClr val="accent1">
                  <a:tint val="23500"/>
                  <a:satMod val="160000"/>
                </a:schemeClr>
              </a:gs>
            </a:gsLst>
            <a:lin ang="10800000" scaled="1"/>
          </a:gradFill>
          <a:ln w="28575" cap="flat" cmpd="sng" algn="ctr">
            <a:noFill/>
            <a:prstDash val="solid"/>
            <a:round/>
            <a:headEnd type="none" w="med" len="med"/>
            <a:tailEnd type="none" w="med" len="med"/>
          </a:ln>
          <a:effectLst>
            <a:softEdge rad="63500"/>
          </a:effectLst>
        </p:spPr>
        <p:txBody>
          <a:bodyPr vert="horz" wrap="square" lIns="91440" tIns="45720" rIns="91440" bIns="45720" numCol="1" rtlCol="0" anchor="t" anchorCtr="0" compatLnSpc="1">
            <a:prstTxWarp prst="textNoShape">
              <a:avLst/>
            </a:prstTxWarp>
            <a:spAutoFit/>
          </a:bodyPr>
          <a:lstStyle/>
          <a:p>
            <a:pPr marL="0" marR="0" indent="0" algn="l" defTabSz="914377" rtl="0" eaLnBrk="0" fontAlgn="base" latinLnBrk="0" hangingPunct="0">
              <a:lnSpc>
                <a:spcPct val="100000"/>
              </a:lnSpc>
              <a:spcBef>
                <a:spcPct val="50000"/>
              </a:spcBef>
              <a:spcAft>
                <a:spcPct val="0"/>
              </a:spcAft>
              <a:buClrTx/>
              <a:buSzTx/>
              <a:buFontTx/>
              <a:buNone/>
            </a:pPr>
            <a:endParaRPr kumimoji="0" lang="zh-TW" altLang="en-US" sz="2400" b="0" i="0" u="none" strike="noStrike" cap="none" normalizeH="0" baseline="0">
              <a:ln>
                <a:noFill/>
              </a:ln>
              <a:solidFill>
                <a:schemeClr val="tx1"/>
              </a:solidFill>
              <a:effectLst/>
              <a:latin typeface="Arial" charset="0"/>
            </a:endParaRPr>
          </a:p>
        </p:txBody>
      </p:sp>
      <p:sp>
        <p:nvSpPr>
          <p:cNvPr id="1048587" name="文字方塊 8"/>
          <p:cNvSpPr txBox="1"/>
          <p:nvPr/>
        </p:nvSpPr>
        <p:spPr>
          <a:xfrm>
            <a:off x="6635843" y="-78378"/>
            <a:ext cx="2544671" cy="584775"/>
          </a:xfrm>
          <a:prstGeom prst="rect">
            <a:avLst/>
          </a:prstGeom>
          <a:noFill/>
        </p:spPr>
        <p:txBody>
          <a:bodyPr wrap="none" rtlCol="0">
            <a:spAutoFit/>
          </a:bodyPr>
          <a:lstStyle/>
          <a:p>
            <a:r>
              <a:rPr lang="en-US" altLang="zh-TW" sz="3200" b="1" i="1" dirty="0">
                <a:solidFill>
                  <a:schemeClr val="bg1"/>
                </a:solidFill>
              </a:rPr>
              <a:t>  NSYSU </a:t>
            </a:r>
            <a:r>
              <a:rPr lang="en-US" altLang="zh-TW" sz="3200" b="1" i="1" dirty="0" err="1">
                <a:solidFill>
                  <a:schemeClr val="bg1"/>
                </a:solidFill>
              </a:rPr>
              <a:t>Chem</a:t>
            </a:r>
            <a:endParaRPr lang="zh-TW" altLang="en-US" sz="3200" b="1" i="1" dirty="0">
              <a:solidFill>
                <a:schemeClr val="bg1"/>
              </a:solidFill>
            </a:endParaRPr>
          </a:p>
        </p:txBody>
      </p:sp>
      <p:sp>
        <p:nvSpPr>
          <p:cNvPr id="1048588" name="日期版面配置區 3"/>
          <p:cNvSpPr txBox="1"/>
          <p:nvPr/>
        </p:nvSpPr>
        <p:spPr>
          <a:xfrm>
            <a:off x="6372201" y="6352474"/>
            <a:ext cx="2746648" cy="365125"/>
          </a:xfrm>
          <a:prstGeom prst="rect">
            <a:avLst/>
          </a:prstGeom>
        </p:spPr>
        <p:txBody>
          <a:bodyPr vert="horz" lIns="91440" tIns="45720" rIns="91440" bIns="45720" rtlCol="0" anchor="ctr"/>
          <a:lstStyle>
            <a:defPPr>
              <a:defRPr lang="zh-TW"/>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600" b="1" dirty="0">
                <a:solidFill>
                  <a:srgbClr val="C00000"/>
                </a:solidFill>
                <a:effectLst>
                  <a:outerShdw blurRad="38100" dist="38100" dir="2700000" algn="tl">
                    <a:srgbClr val="000000">
                      <a:alpha val="43137"/>
                    </a:srgbClr>
                  </a:outerShdw>
                </a:effectLst>
              </a:rPr>
              <a:t>Proprietary</a:t>
            </a:r>
            <a:r>
              <a:rPr lang="en-US" altLang="zh-TW" sz="1600" b="1" baseline="0" dirty="0">
                <a:solidFill>
                  <a:srgbClr val="C00000"/>
                </a:solidFill>
                <a:effectLst>
                  <a:outerShdw blurRad="38100" dist="38100" dir="2700000" algn="tl">
                    <a:srgbClr val="000000">
                      <a:alpha val="43137"/>
                    </a:srgbClr>
                  </a:outerShdw>
                </a:effectLst>
              </a:rPr>
              <a:t> and Confidential</a:t>
            </a:r>
            <a:endParaRPr lang="zh-TW" altLang="en-US" sz="1600" b="1" dirty="0">
              <a:solidFill>
                <a:srgbClr val="C00000"/>
              </a:solidFill>
              <a:effectLst>
                <a:outerShdw blurRad="38100" dist="38100" dir="2700000" algn="tl">
                  <a:srgbClr val="000000">
                    <a:alpha val="43137"/>
                  </a:srgbClr>
                </a:outerShdw>
              </a:effectLst>
            </a:endParaRPr>
          </a:p>
        </p:txBody>
      </p:sp>
      <p:sp>
        <p:nvSpPr>
          <p:cNvPr id="1048589" name="文字方塊 11"/>
          <p:cNvSpPr txBox="1"/>
          <p:nvPr/>
        </p:nvSpPr>
        <p:spPr>
          <a:xfrm>
            <a:off x="271813" y="-97650"/>
            <a:ext cx="1923925" cy="646331"/>
          </a:xfrm>
          <a:prstGeom prst="rect">
            <a:avLst/>
          </a:prstGeom>
          <a:noFill/>
        </p:spPr>
        <p:txBody>
          <a:bodyPr wrap="none" rtlCol="0">
            <a:spAutoFit/>
          </a:bodyPr>
          <a:lstStyle/>
          <a:p>
            <a:r>
              <a:rPr lang="en-US" altLang="zh-TW" sz="3600" b="1" i="1" dirty="0">
                <a:solidFill>
                  <a:schemeClr val="tx2"/>
                </a:solidFill>
              </a:rPr>
              <a:t>Chen Lab</a:t>
            </a:r>
            <a:endParaRPr lang="zh-TW" altLang="en-US" sz="3600" b="1" i="1" dirty="0">
              <a:solidFill>
                <a:schemeClr val="tx2"/>
              </a:solidFill>
            </a:endParaRPr>
          </a:p>
        </p:txBody>
      </p:sp>
    </p:spTree>
    <p:extLst>
      <p:ext uri="{BB962C8B-B14F-4D97-AF65-F5344CB8AC3E}">
        <p14:creationId xmlns:p14="http://schemas.microsoft.com/office/powerpoint/2010/main" val="291595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1048671" name="標題 1"/>
          <p:cNvSpPr>
            <a:spLocks noGrp="1"/>
          </p:cNvSpPr>
          <p:nvPr>
            <p:ph type="title"/>
          </p:nvPr>
        </p:nvSpPr>
        <p:spPr/>
        <p:txBody>
          <a:bodyPr/>
          <a:lstStyle/>
          <a:p>
            <a:r>
              <a:rPr lang="en-US" altLang="zh-TW"/>
              <a:t>Click to edit Master title style</a:t>
            </a:r>
            <a:endParaRPr lang="zh-TW" altLang="en-US"/>
          </a:p>
        </p:txBody>
      </p:sp>
      <p:sp>
        <p:nvSpPr>
          <p:cNvPr id="1048672" name="直排文字版面配置區 2"/>
          <p:cNvSpPr>
            <a:spLocks noGrp="1"/>
          </p:cNvSpPr>
          <p:nvPr>
            <p:ph type="body" orient="vert" idx="1"/>
          </p:nvPr>
        </p:nvSpPr>
        <p:spPr/>
        <p:txBody>
          <a:bodyPr vert="eaVert"/>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1048673" name="日期版面配置區 3"/>
          <p:cNvSpPr>
            <a:spLocks noGrp="1"/>
          </p:cNvSpPr>
          <p:nvPr>
            <p:ph type="dt" sz="half" idx="10"/>
          </p:nvPr>
        </p:nvSpPr>
        <p:spPr/>
        <p:txBody>
          <a:bodyPr/>
          <a:lstStyle/>
          <a:p>
            <a:fld id="{DA230C6E-9DEF-4E45-91D4-148DB81700FC}" type="datetimeFigureOut">
              <a:rPr lang="zh-TW" altLang="en-US" smtClean="0"/>
              <a:t>2022/6/23</a:t>
            </a:fld>
            <a:endParaRPr lang="zh-TW" altLang="en-US"/>
          </a:p>
        </p:txBody>
      </p:sp>
      <p:sp>
        <p:nvSpPr>
          <p:cNvPr id="1048674" name="頁尾版面配置區 4"/>
          <p:cNvSpPr>
            <a:spLocks noGrp="1"/>
          </p:cNvSpPr>
          <p:nvPr>
            <p:ph type="ftr" sz="quarter" idx="11"/>
          </p:nvPr>
        </p:nvSpPr>
        <p:spPr/>
        <p:txBody>
          <a:bodyPr/>
          <a:lstStyle/>
          <a:p>
            <a:endParaRPr lang="zh-TW" altLang="en-US"/>
          </a:p>
        </p:txBody>
      </p:sp>
      <p:sp>
        <p:nvSpPr>
          <p:cNvPr id="1048675" name="投影片編號版面配置區 5"/>
          <p:cNvSpPr>
            <a:spLocks noGrp="1"/>
          </p:cNvSpPr>
          <p:nvPr>
            <p:ph type="sldNum" sz="quarter" idx="12"/>
          </p:nvPr>
        </p:nvSpPr>
        <p:spPr/>
        <p:txBody>
          <a:bodyPr/>
          <a:lstStyle/>
          <a:p>
            <a:fld id="{33E15BF8-DC38-4E10-98DD-8C30CC0B97B1}" type="slidenum">
              <a:rPr lang="zh-TW" altLang="en-US" smtClean="0"/>
              <a:t>‹#›</a:t>
            </a:fld>
            <a:endParaRPr lang="zh-TW" altLang="en-US"/>
          </a:p>
        </p:txBody>
      </p:sp>
    </p:spTree>
    <p:extLst>
      <p:ext uri="{BB962C8B-B14F-4D97-AF65-F5344CB8AC3E}">
        <p14:creationId xmlns:p14="http://schemas.microsoft.com/office/powerpoint/2010/main" val="3753611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1048660" name="直排標題 1"/>
          <p:cNvSpPr>
            <a:spLocks noGrp="1"/>
          </p:cNvSpPr>
          <p:nvPr>
            <p:ph type="title" orient="vert"/>
          </p:nvPr>
        </p:nvSpPr>
        <p:spPr>
          <a:xfrm>
            <a:off x="6629400" y="274642"/>
            <a:ext cx="2057400" cy="5851525"/>
          </a:xfrm>
        </p:spPr>
        <p:txBody>
          <a:bodyPr vert="eaVert"/>
          <a:lstStyle/>
          <a:p>
            <a:r>
              <a:rPr lang="en-US" altLang="zh-TW"/>
              <a:t>Click to edit Master title style</a:t>
            </a:r>
            <a:endParaRPr lang="zh-TW" altLang="en-US"/>
          </a:p>
        </p:txBody>
      </p:sp>
      <p:sp>
        <p:nvSpPr>
          <p:cNvPr id="1048661" name="直排文字版面配置區 2"/>
          <p:cNvSpPr>
            <a:spLocks noGrp="1"/>
          </p:cNvSpPr>
          <p:nvPr>
            <p:ph type="body" orient="vert" idx="1"/>
          </p:nvPr>
        </p:nvSpPr>
        <p:spPr>
          <a:xfrm>
            <a:off x="457200" y="274642"/>
            <a:ext cx="6019800" cy="5851525"/>
          </a:xfrm>
        </p:spPr>
        <p:txBody>
          <a:bodyPr vert="eaVert"/>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1048662" name="日期版面配置區 3"/>
          <p:cNvSpPr>
            <a:spLocks noGrp="1"/>
          </p:cNvSpPr>
          <p:nvPr>
            <p:ph type="dt" sz="half" idx="10"/>
          </p:nvPr>
        </p:nvSpPr>
        <p:spPr/>
        <p:txBody>
          <a:bodyPr/>
          <a:lstStyle/>
          <a:p>
            <a:fld id="{DA230C6E-9DEF-4E45-91D4-148DB81700FC}" type="datetimeFigureOut">
              <a:rPr lang="zh-TW" altLang="en-US" smtClean="0"/>
              <a:t>2022/6/23</a:t>
            </a:fld>
            <a:endParaRPr lang="zh-TW" altLang="en-US"/>
          </a:p>
        </p:txBody>
      </p:sp>
      <p:sp>
        <p:nvSpPr>
          <p:cNvPr id="1048663" name="頁尾版面配置區 4"/>
          <p:cNvSpPr>
            <a:spLocks noGrp="1"/>
          </p:cNvSpPr>
          <p:nvPr>
            <p:ph type="ftr" sz="quarter" idx="11"/>
          </p:nvPr>
        </p:nvSpPr>
        <p:spPr/>
        <p:txBody>
          <a:bodyPr/>
          <a:lstStyle/>
          <a:p>
            <a:endParaRPr lang="zh-TW" altLang="en-US"/>
          </a:p>
        </p:txBody>
      </p:sp>
      <p:sp>
        <p:nvSpPr>
          <p:cNvPr id="1048664" name="投影片編號版面配置區 5"/>
          <p:cNvSpPr>
            <a:spLocks noGrp="1"/>
          </p:cNvSpPr>
          <p:nvPr>
            <p:ph type="sldNum" sz="quarter" idx="12"/>
          </p:nvPr>
        </p:nvSpPr>
        <p:spPr/>
        <p:txBody>
          <a:bodyPr/>
          <a:lstStyle/>
          <a:p>
            <a:fld id="{33E15BF8-DC38-4E10-98DD-8C30CC0B97B1}" type="slidenum">
              <a:rPr lang="zh-TW" altLang="en-US" smtClean="0"/>
              <a:t>‹#›</a:t>
            </a:fld>
            <a:endParaRPr lang="zh-TW" altLang="en-US"/>
          </a:p>
        </p:txBody>
      </p:sp>
    </p:spTree>
    <p:extLst>
      <p:ext uri="{BB962C8B-B14F-4D97-AF65-F5344CB8AC3E}">
        <p14:creationId xmlns:p14="http://schemas.microsoft.com/office/powerpoint/2010/main" val="3770276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1048592" name="標題 1"/>
          <p:cNvSpPr>
            <a:spLocks noGrp="1"/>
          </p:cNvSpPr>
          <p:nvPr>
            <p:ph type="title"/>
          </p:nvPr>
        </p:nvSpPr>
        <p:spPr/>
        <p:txBody>
          <a:bodyPr/>
          <a:lstStyle/>
          <a:p>
            <a:r>
              <a:rPr lang="en-US" altLang="zh-TW"/>
              <a:t>Click to edit Master title style</a:t>
            </a:r>
            <a:endParaRPr lang="zh-TW" altLang="en-US"/>
          </a:p>
        </p:txBody>
      </p:sp>
      <p:sp>
        <p:nvSpPr>
          <p:cNvPr id="1048593" name="內容版面配置區 2"/>
          <p:cNvSpPr>
            <a:spLocks noGrp="1"/>
          </p:cNvSpPr>
          <p:nvPr>
            <p:ph idx="1"/>
          </p:nvPr>
        </p:nvSpPr>
        <p:spPr/>
        <p:txBody>
          <a:bodyPr/>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1048594" name="日期版面配置區 3"/>
          <p:cNvSpPr>
            <a:spLocks noGrp="1"/>
          </p:cNvSpPr>
          <p:nvPr>
            <p:ph type="dt" sz="half" idx="10"/>
          </p:nvPr>
        </p:nvSpPr>
        <p:spPr/>
        <p:txBody>
          <a:bodyPr/>
          <a:lstStyle/>
          <a:p>
            <a:fld id="{DA230C6E-9DEF-4E45-91D4-148DB81700FC}" type="datetimeFigureOut">
              <a:rPr lang="zh-TW" altLang="en-US" smtClean="0"/>
              <a:t>2022/6/23</a:t>
            </a:fld>
            <a:endParaRPr lang="zh-TW" altLang="en-US"/>
          </a:p>
        </p:txBody>
      </p:sp>
      <p:sp>
        <p:nvSpPr>
          <p:cNvPr id="1048595" name="頁尾版面配置區 4"/>
          <p:cNvSpPr>
            <a:spLocks noGrp="1"/>
          </p:cNvSpPr>
          <p:nvPr>
            <p:ph type="ftr" sz="quarter" idx="11"/>
          </p:nvPr>
        </p:nvSpPr>
        <p:spPr/>
        <p:txBody>
          <a:bodyPr/>
          <a:lstStyle/>
          <a:p>
            <a:endParaRPr lang="zh-TW" altLang="en-US"/>
          </a:p>
        </p:txBody>
      </p:sp>
      <p:sp>
        <p:nvSpPr>
          <p:cNvPr id="1048596" name="投影片編號版面配置區 5"/>
          <p:cNvSpPr>
            <a:spLocks noGrp="1"/>
          </p:cNvSpPr>
          <p:nvPr>
            <p:ph type="sldNum" sz="quarter" idx="12"/>
          </p:nvPr>
        </p:nvSpPr>
        <p:spPr/>
        <p:txBody>
          <a:bodyPr/>
          <a:lstStyle/>
          <a:p>
            <a:fld id="{33E15BF8-DC38-4E10-98DD-8C30CC0B97B1}" type="slidenum">
              <a:rPr lang="zh-TW" altLang="en-US" smtClean="0"/>
              <a:t>‹#›</a:t>
            </a:fld>
            <a:endParaRPr lang="zh-TW" altLang="en-US"/>
          </a:p>
        </p:txBody>
      </p:sp>
      <p:sp>
        <p:nvSpPr>
          <p:cNvPr id="1048597" name="矩形 6"/>
          <p:cNvSpPr/>
          <p:nvPr/>
        </p:nvSpPr>
        <p:spPr bwMode="auto">
          <a:xfrm>
            <a:off x="-87085" y="-39190"/>
            <a:ext cx="9283339" cy="461665"/>
          </a:xfrm>
          <a:prstGeom prst="rect">
            <a:avLst/>
          </a:prstGeom>
          <a:gradFill flip="none" rotWithShape="1">
            <a:gsLst>
              <a:gs pos="23000">
                <a:srgbClr val="92D050"/>
              </a:gs>
              <a:gs pos="50000">
                <a:schemeClr val="accent5">
                  <a:lumMod val="50000"/>
                </a:schemeClr>
              </a:gs>
              <a:gs pos="82000">
                <a:schemeClr val="accent1">
                  <a:tint val="23500"/>
                  <a:satMod val="160000"/>
                </a:schemeClr>
              </a:gs>
              <a:gs pos="82000">
                <a:schemeClr val="accent1">
                  <a:tint val="23500"/>
                  <a:satMod val="160000"/>
                </a:schemeClr>
              </a:gs>
            </a:gsLst>
            <a:lin ang="10800000" scaled="1"/>
          </a:gradFill>
          <a:ln w="28575" cap="flat" cmpd="sng" algn="ctr">
            <a:noFill/>
            <a:prstDash val="solid"/>
            <a:round/>
            <a:headEnd type="none" w="med" len="med"/>
            <a:tailEnd type="none" w="med" len="med"/>
          </a:ln>
          <a:effectLst>
            <a:softEdge rad="63500"/>
          </a:effectLst>
        </p:spPr>
        <p:txBody>
          <a:bodyPr vert="horz" wrap="square" lIns="91440" tIns="45720" rIns="91440" bIns="45720" numCol="1" rtlCol="0" anchor="t" anchorCtr="0" compatLnSpc="1">
            <a:prstTxWarp prst="textNoShape">
              <a:avLst/>
            </a:prstTxWarp>
            <a:spAutoFit/>
          </a:bodyPr>
          <a:lstStyle/>
          <a:p>
            <a:pPr marL="0" marR="0" indent="0" algn="l" defTabSz="914377" rtl="0" eaLnBrk="0" fontAlgn="base" latinLnBrk="0" hangingPunct="0">
              <a:lnSpc>
                <a:spcPct val="100000"/>
              </a:lnSpc>
              <a:spcBef>
                <a:spcPct val="50000"/>
              </a:spcBef>
              <a:spcAft>
                <a:spcPct val="0"/>
              </a:spcAft>
              <a:buClrTx/>
              <a:buSzTx/>
              <a:buFontTx/>
              <a:buNone/>
            </a:pPr>
            <a:endParaRPr kumimoji="0" lang="zh-TW" altLang="en-US" sz="2400" b="0" i="0" u="none" strike="noStrike" cap="none" normalizeH="0" baseline="0">
              <a:ln>
                <a:noFill/>
              </a:ln>
              <a:solidFill>
                <a:schemeClr val="tx1"/>
              </a:solidFill>
              <a:effectLst/>
              <a:latin typeface="Arial" charset="0"/>
            </a:endParaRPr>
          </a:p>
        </p:txBody>
      </p:sp>
      <p:sp>
        <p:nvSpPr>
          <p:cNvPr id="1048598" name="文字方塊 7"/>
          <p:cNvSpPr txBox="1"/>
          <p:nvPr/>
        </p:nvSpPr>
        <p:spPr>
          <a:xfrm>
            <a:off x="6728817" y="-78378"/>
            <a:ext cx="2451697" cy="584775"/>
          </a:xfrm>
          <a:prstGeom prst="rect">
            <a:avLst/>
          </a:prstGeom>
          <a:noFill/>
        </p:spPr>
        <p:txBody>
          <a:bodyPr wrap="none" rtlCol="0">
            <a:spAutoFit/>
          </a:bodyPr>
          <a:lstStyle/>
          <a:p>
            <a:r>
              <a:rPr lang="en-US" altLang="zh-TW" sz="3200" b="1" i="1" dirty="0">
                <a:solidFill>
                  <a:schemeClr val="bg1"/>
                </a:solidFill>
              </a:rPr>
              <a:t> NSYSU </a:t>
            </a:r>
            <a:r>
              <a:rPr lang="en-US" altLang="zh-TW" sz="3200" b="1" i="1" dirty="0" err="1">
                <a:solidFill>
                  <a:schemeClr val="bg1"/>
                </a:solidFill>
              </a:rPr>
              <a:t>Chem</a:t>
            </a:r>
            <a:endParaRPr lang="zh-TW" altLang="en-US" sz="3200" b="1" i="1" dirty="0">
              <a:solidFill>
                <a:schemeClr val="bg1"/>
              </a:solidFill>
            </a:endParaRPr>
          </a:p>
        </p:txBody>
      </p:sp>
      <p:sp>
        <p:nvSpPr>
          <p:cNvPr id="1048599" name="文字方塊 8"/>
          <p:cNvSpPr txBox="1"/>
          <p:nvPr/>
        </p:nvSpPr>
        <p:spPr>
          <a:xfrm>
            <a:off x="199805" y="-99392"/>
            <a:ext cx="1923925" cy="646331"/>
          </a:xfrm>
          <a:prstGeom prst="rect">
            <a:avLst/>
          </a:prstGeom>
          <a:noFill/>
        </p:spPr>
        <p:txBody>
          <a:bodyPr wrap="none" rtlCol="0">
            <a:spAutoFit/>
          </a:bodyPr>
          <a:lstStyle/>
          <a:p>
            <a:r>
              <a:rPr lang="en-US" altLang="zh-TW" sz="3600" b="1" i="1" dirty="0">
                <a:solidFill>
                  <a:schemeClr val="tx2"/>
                </a:solidFill>
              </a:rPr>
              <a:t>Chen Lab</a:t>
            </a:r>
            <a:endParaRPr lang="zh-TW" altLang="en-US" sz="3600" b="1" i="1" dirty="0">
              <a:solidFill>
                <a:schemeClr val="tx2"/>
              </a:solidFill>
            </a:endParaRPr>
          </a:p>
        </p:txBody>
      </p:sp>
      <p:sp>
        <p:nvSpPr>
          <p:cNvPr id="1048600" name="日期版面配置區 3"/>
          <p:cNvSpPr txBox="1"/>
          <p:nvPr/>
        </p:nvSpPr>
        <p:spPr>
          <a:xfrm>
            <a:off x="6397353" y="6356354"/>
            <a:ext cx="2746648" cy="365125"/>
          </a:xfrm>
          <a:prstGeom prst="rect">
            <a:avLst/>
          </a:prstGeom>
        </p:spPr>
        <p:txBody>
          <a:bodyPr vert="horz" lIns="91440" tIns="45720" rIns="91440" bIns="45720" rtlCol="0" anchor="ctr"/>
          <a:lstStyle>
            <a:defPPr>
              <a:defRPr lang="zh-TW"/>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b="1" dirty="0">
                <a:solidFill>
                  <a:srgbClr val="C00000"/>
                </a:solidFill>
                <a:effectLst>
                  <a:outerShdw blurRad="38100" dist="38100" dir="2700000" algn="tl">
                    <a:srgbClr val="000000">
                      <a:alpha val="43137"/>
                    </a:srgbClr>
                  </a:outerShdw>
                </a:effectLst>
              </a:rPr>
              <a:t>Proprietary</a:t>
            </a:r>
            <a:r>
              <a:rPr lang="en-US" altLang="zh-TW" sz="1400" b="1" baseline="0" dirty="0">
                <a:solidFill>
                  <a:srgbClr val="C00000"/>
                </a:solidFill>
                <a:effectLst>
                  <a:outerShdw blurRad="38100" dist="38100" dir="2700000" algn="tl">
                    <a:srgbClr val="000000">
                      <a:alpha val="43137"/>
                    </a:srgbClr>
                  </a:outerShdw>
                </a:effectLst>
              </a:rPr>
              <a:t> and Confidential</a:t>
            </a:r>
            <a:endParaRPr lang="zh-TW" altLang="en-US" sz="1400" b="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22750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1048676" name="標題 1"/>
          <p:cNvSpPr>
            <a:spLocks noGrp="1"/>
          </p:cNvSpPr>
          <p:nvPr>
            <p:ph type="title"/>
          </p:nvPr>
        </p:nvSpPr>
        <p:spPr>
          <a:xfrm>
            <a:off x="722313" y="4406904"/>
            <a:ext cx="7772400" cy="1362075"/>
          </a:xfrm>
        </p:spPr>
        <p:txBody>
          <a:bodyPr anchor="t"/>
          <a:lstStyle>
            <a:lvl1pPr algn="l">
              <a:defRPr sz="4000" b="1" cap="all"/>
            </a:lvl1pPr>
          </a:lstStyle>
          <a:p>
            <a:r>
              <a:rPr lang="en-US" altLang="zh-TW"/>
              <a:t>Click to edit Master title style</a:t>
            </a:r>
            <a:endParaRPr lang="zh-TW" altLang="en-US"/>
          </a:p>
        </p:txBody>
      </p:sp>
      <p:sp>
        <p:nvSpPr>
          <p:cNvPr id="1048677"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ltLang="zh-TW"/>
              <a:t>Edit Master text styles</a:t>
            </a:r>
          </a:p>
        </p:txBody>
      </p:sp>
      <p:sp>
        <p:nvSpPr>
          <p:cNvPr id="1048678" name="日期版面配置區 3"/>
          <p:cNvSpPr>
            <a:spLocks noGrp="1"/>
          </p:cNvSpPr>
          <p:nvPr>
            <p:ph type="dt" sz="half" idx="10"/>
          </p:nvPr>
        </p:nvSpPr>
        <p:spPr/>
        <p:txBody>
          <a:bodyPr/>
          <a:lstStyle/>
          <a:p>
            <a:fld id="{DA230C6E-9DEF-4E45-91D4-148DB81700FC}" type="datetimeFigureOut">
              <a:rPr lang="zh-TW" altLang="en-US" smtClean="0"/>
              <a:t>2022/6/23</a:t>
            </a:fld>
            <a:endParaRPr lang="zh-TW" altLang="en-US"/>
          </a:p>
        </p:txBody>
      </p:sp>
      <p:sp>
        <p:nvSpPr>
          <p:cNvPr id="1048679" name="頁尾版面配置區 4"/>
          <p:cNvSpPr>
            <a:spLocks noGrp="1"/>
          </p:cNvSpPr>
          <p:nvPr>
            <p:ph type="ftr" sz="quarter" idx="11"/>
          </p:nvPr>
        </p:nvSpPr>
        <p:spPr/>
        <p:txBody>
          <a:bodyPr/>
          <a:lstStyle/>
          <a:p>
            <a:endParaRPr lang="zh-TW" altLang="en-US"/>
          </a:p>
        </p:txBody>
      </p:sp>
      <p:sp>
        <p:nvSpPr>
          <p:cNvPr id="1048680" name="投影片編號版面配置區 5"/>
          <p:cNvSpPr>
            <a:spLocks noGrp="1"/>
          </p:cNvSpPr>
          <p:nvPr>
            <p:ph type="sldNum" sz="quarter" idx="12"/>
          </p:nvPr>
        </p:nvSpPr>
        <p:spPr/>
        <p:txBody>
          <a:bodyPr/>
          <a:lstStyle/>
          <a:p>
            <a:fld id="{33E15BF8-DC38-4E10-98DD-8C30CC0B97B1}" type="slidenum">
              <a:rPr lang="zh-TW" altLang="en-US" smtClean="0"/>
              <a:t>‹#›</a:t>
            </a:fld>
            <a:endParaRPr lang="zh-TW" altLang="en-US"/>
          </a:p>
        </p:txBody>
      </p:sp>
    </p:spTree>
    <p:extLst>
      <p:ext uri="{BB962C8B-B14F-4D97-AF65-F5344CB8AC3E}">
        <p14:creationId xmlns:p14="http://schemas.microsoft.com/office/powerpoint/2010/main" val="2969555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1048681" name="標題 1"/>
          <p:cNvSpPr>
            <a:spLocks noGrp="1"/>
          </p:cNvSpPr>
          <p:nvPr>
            <p:ph type="title"/>
          </p:nvPr>
        </p:nvSpPr>
        <p:spPr/>
        <p:txBody>
          <a:bodyPr/>
          <a:lstStyle/>
          <a:p>
            <a:r>
              <a:rPr lang="en-US" altLang="zh-TW"/>
              <a:t>Click to edit Master title style</a:t>
            </a:r>
            <a:endParaRPr lang="zh-TW" altLang="en-US"/>
          </a:p>
        </p:txBody>
      </p:sp>
      <p:sp>
        <p:nvSpPr>
          <p:cNvPr id="1048682" name="內容版面配置區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1048683" name="內容版面配置區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1048684" name="日期版面配置區 4"/>
          <p:cNvSpPr>
            <a:spLocks noGrp="1"/>
          </p:cNvSpPr>
          <p:nvPr>
            <p:ph type="dt" sz="half" idx="10"/>
          </p:nvPr>
        </p:nvSpPr>
        <p:spPr/>
        <p:txBody>
          <a:bodyPr/>
          <a:lstStyle/>
          <a:p>
            <a:fld id="{DA230C6E-9DEF-4E45-91D4-148DB81700FC}" type="datetimeFigureOut">
              <a:rPr lang="zh-TW" altLang="en-US" smtClean="0"/>
              <a:t>2022/6/23</a:t>
            </a:fld>
            <a:endParaRPr lang="zh-TW" altLang="en-US"/>
          </a:p>
        </p:txBody>
      </p:sp>
      <p:sp>
        <p:nvSpPr>
          <p:cNvPr id="1048685" name="頁尾版面配置區 5"/>
          <p:cNvSpPr>
            <a:spLocks noGrp="1"/>
          </p:cNvSpPr>
          <p:nvPr>
            <p:ph type="ftr" sz="quarter" idx="11"/>
          </p:nvPr>
        </p:nvSpPr>
        <p:spPr/>
        <p:txBody>
          <a:bodyPr/>
          <a:lstStyle/>
          <a:p>
            <a:endParaRPr lang="zh-TW" altLang="en-US"/>
          </a:p>
        </p:txBody>
      </p:sp>
      <p:sp>
        <p:nvSpPr>
          <p:cNvPr id="1048686" name="投影片編號版面配置區 6"/>
          <p:cNvSpPr>
            <a:spLocks noGrp="1"/>
          </p:cNvSpPr>
          <p:nvPr>
            <p:ph type="sldNum" sz="quarter" idx="12"/>
          </p:nvPr>
        </p:nvSpPr>
        <p:spPr/>
        <p:txBody>
          <a:bodyPr/>
          <a:lstStyle/>
          <a:p>
            <a:fld id="{33E15BF8-DC38-4E10-98DD-8C30CC0B97B1}" type="slidenum">
              <a:rPr lang="zh-TW" altLang="en-US" smtClean="0"/>
              <a:t>‹#›</a:t>
            </a:fld>
            <a:endParaRPr lang="zh-TW" altLang="en-US"/>
          </a:p>
        </p:txBody>
      </p:sp>
    </p:spTree>
    <p:extLst>
      <p:ext uri="{BB962C8B-B14F-4D97-AF65-F5344CB8AC3E}">
        <p14:creationId xmlns:p14="http://schemas.microsoft.com/office/powerpoint/2010/main" val="573296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48687" name="標題 1"/>
          <p:cNvSpPr>
            <a:spLocks noGrp="1"/>
          </p:cNvSpPr>
          <p:nvPr>
            <p:ph type="title"/>
          </p:nvPr>
        </p:nvSpPr>
        <p:spPr/>
        <p:txBody>
          <a:bodyPr/>
          <a:lstStyle/>
          <a:p>
            <a:r>
              <a:rPr lang="en-US" altLang="zh-TW"/>
              <a:t>Click to edit Master title style</a:t>
            </a:r>
            <a:endParaRPr lang="zh-TW" altLang="en-US"/>
          </a:p>
        </p:txBody>
      </p:sp>
      <p:sp>
        <p:nvSpPr>
          <p:cNvPr id="1048688" name="文字版面配置區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ltLang="zh-TW"/>
              <a:t>Edit Master text styles</a:t>
            </a:r>
          </a:p>
        </p:txBody>
      </p:sp>
      <p:sp>
        <p:nvSpPr>
          <p:cNvPr id="1048689"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1048690" name="文字版面配置區 4"/>
          <p:cNvSpPr>
            <a:spLocks noGrp="1"/>
          </p:cNvSpPr>
          <p:nvPr>
            <p:ph type="body" sz="quarter" idx="3"/>
          </p:nvPr>
        </p:nvSpPr>
        <p:spPr>
          <a:xfrm>
            <a:off x="4645027"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ltLang="zh-TW"/>
              <a:t>Edit Master text styles</a:t>
            </a:r>
          </a:p>
        </p:txBody>
      </p:sp>
      <p:sp>
        <p:nvSpPr>
          <p:cNvPr id="1048691" name="內容版面配置區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1048692" name="日期版面配置區 6"/>
          <p:cNvSpPr>
            <a:spLocks noGrp="1"/>
          </p:cNvSpPr>
          <p:nvPr>
            <p:ph type="dt" sz="half" idx="10"/>
          </p:nvPr>
        </p:nvSpPr>
        <p:spPr/>
        <p:txBody>
          <a:bodyPr/>
          <a:lstStyle/>
          <a:p>
            <a:fld id="{DA230C6E-9DEF-4E45-91D4-148DB81700FC}" type="datetimeFigureOut">
              <a:rPr lang="zh-TW" altLang="en-US" smtClean="0"/>
              <a:t>2022/6/23</a:t>
            </a:fld>
            <a:endParaRPr lang="zh-TW" altLang="en-US"/>
          </a:p>
        </p:txBody>
      </p:sp>
      <p:sp>
        <p:nvSpPr>
          <p:cNvPr id="1048693" name="頁尾版面配置區 7"/>
          <p:cNvSpPr>
            <a:spLocks noGrp="1"/>
          </p:cNvSpPr>
          <p:nvPr>
            <p:ph type="ftr" sz="quarter" idx="11"/>
          </p:nvPr>
        </p:nvSpPr>
        <p:spPr/>
        <p:txBody>
          <a:bodyPr/>
          <a:lstStyle/>
          <a:p>
            <a:endParaRPr lang="zh-TW" altLang="en-US"/>
          </a:p>
        </p:txBody>
      </p:sp>
      <p:sp>
        <p:nvSpPr>
          <p:cNvPr id="1048694" name="投影片編號版面配置區 8"/>
          <p:cNvSpPr>
            <a:spLocks noGrp="1"/>
          </p:cNvSpPr>
          <p:nvPr>
            <p:ph type="sldNum" sz="quarter" idx="12"/>
          </p:nvPr>
        </p:nvSpPr>
        <p:spPr/>
        <p:txBody>
          <a:bodyPr/>
          <a:lstStyle/>
          <a:p>
            <a:fld id="{33E15BF8-DC38-4E10-98DD-8C30CC0B97B1}" type="slidenum">
              <a:rPr lang="zh-TW" altLang="en-US" smtClean="0"/>
              <a:t>‹#›</a:t>
            </a:fld>
            <a:endParaRPr lang="zh-TW" altLang="en-US"/>
          </a:p>
        </p:txBody>
      </p:sp>
    </p:spTree>
    <p:extLst>
      <p:ext uri="{BB962C8B-B14F-4D97-AF65-F5344CB8AC3E}">
        <p14:creationId xmlns:p14="http://schemas.microsoft.com/office/powerpoint/2010/main" val="1747988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1048656" name="標題 1"/>
          <p:cNvSpPr>
            <a:spLocks noGrp="1"/>
          </p:cNvSpPr>
          <p:nvPr>
            <p:ph type="title"/>
          </p:nvPr>
        </p:nvSpPr>
        <p:spPr/>
        <p:txBody>
          <a:bodyPr/>
          <a:lstStyle/>
          <a:p>
            <a:r>
              <a:rPr lang="en-US" altLang="zh-TW"/>
              <a:t>Click to edit Master title style</a:t>
            </a:r>
            <a:endParaRPr lang="zh-TW" altLang="en-US"/>
          </a:p>
        </p:txBody>
      </p:sp>
      <p:sp>
        <p:nvSpPr>
          <p:cNvPr id="1048657" name="日期版面配置區 2"/>
          <p:cNvSpPr>
            <a:spLocks noGrp="1"/>
          </p:cNvSpPr>
          <p:nvPr>
            <p:ph type="dt" sz="half" idx="10"/>
          </p:nvPr>
        </p:nvSpPr>
        <p:spPr/>
        <p:txBody>
          <a:bodyPr/>
          <a:lstStyle/>
          <a:p>
            <a:fld id="{DA230C6E-9DEF-4E45-91D4-148DB81700FC}" type="datetimeFigureOut">
              <a:rPr lang="zh-TW" altLang="en-US" smtClean="0"/>
              <a:t>2022/6/23</a:t>
            </a:fld>
            <a:endParaRPr lang="zh-TW" altLang="en-US"/>
          </a:p>
        </p:txBody>
      </p:sp>
      <p:sp>
        <p:nvSpPr>
          <p:cNvPr id="1048658" name="頁尾版面配置區 3"/>
          <p:cNvSpPr>
            <a:spLocks noGrp="1"/>
          </p:cNvSpPr>
          <p:nvPr>
            <p:ph type="ftr" sz="quarter" idx="11"/>
          </p:nvPr>
        </p:nvSpPr>
        <p:spPr/>
        <p:txBody>
          <a:bodyPr/>
          <a:lstStyle/>
          <a:p>
            <a:endParaRPr lang="zh-TW" altLang="en-US"/>
          </a:p>
        </p:txBody>
      </p:sp>
      <p:sp>
        <p:nvSpPr>
          <p:cNvPr id="1048659" name="投影片編號版面配置區 4"/>
          <p:cNvSpPr>
            <a:spLocks noGrp="1"/>
          </p:cNvSpPr>
          <p:nvPr>
            <p:ph type="sldNum" sz="quarter" idx="12"/>
          </p:nvPr>
        </p:nvSpPr>
        <p:spPr/>
        <p:txBody>
          <a:bodyPr/>
          <a:lstStyle/>
          <a:p>
            <a:fld id="{33E15BF8-DC38-4E10-98DD-8C30CC0B97B1}" type="slidenum">
              <a:rPr lang="zh-TW" altLang="en-US" smtClean="0"/>
              <a:t>‹#›</a:t>
            </a:fld>
            <a:endParaRPr lang="zh-TW" altLang="en-US"/>
          </a:p>
        </p:txBody>
      </p:sp>
    </p:spTree>
    <p:extLst>
      <p:ext uri="{BB962C8B-B14F-4D97-AF65-F5344CB8AC3E}">
        <p14:creationId xmlns:p14="http://schemas.microsoft.com/office/powerpoint/2010/main" val="2239305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048695" name="日期版面配置區 1"/>
          <p:cNvSpPr>
            <a:spLocks noGrp="1"/>
          </p:cNvSpPr>
          <p:nvPr>
            <p:ph type="dt" sz="half" idx="10"/>
          </p:nvPr>
        </p:nvSpPr>
        <p:spPr/>
        <p:txBody>
          <a:bodyPr/>
          <a:lstStyle/>
          <a:p>
            <a:fld id="{DA230C6E-9DEF-4E45-91D4-148DB81700FC}" type="datetimeFigureOut">
              <a:rPr lang="zh-TW" altLang="en-US" smtClean="0"/>
              <a:t>2022/6/23</a:t>
            </a:fld>
            <a:endParaRPr lang="zh-TW" altLang="en-US"/>
          </a:p>
        </p:txBody>
      </p:sp>
      <p:sp>
        <p:nvSpPr>
          <p:cNvPr id="1048696" name="頁尾版面配置區 2"/>
          <p:cNvSpPr>
            <a:spLocks noGrp="1"/>
          </p:cNvSpPr>
          <p:nvPr>
            <p:ph type="ftr" sz="quarter" idx="11"/>
          </p:nvPr>
        </p:nvSpPr>
        <p:spPr/>
        <p:txBody>
          <a:bodyPr/>
          <a:lstStyle/>
          <a:p>
            <a:endParaRPr lang="zh-TW" altLang="en-US"/>
          </a:p>
        </p:txBody>
      </p:sp>
      <p:sp>
        <p:nvSpPr>
          <p:cNvPr id="1048697" name="投影片編號版面配置區 3"/>
          <p:cNvSpPr>
            <a:spLocks noGrp="1"/>
          </p:cNvSpPr>
          <p:nvPr>
            <p:ph type="sldNum" sz="quarter" idx="12"/>
          </p:nvPr>
        </p:nvSpPr>
        <p:spPr/>
        <p:txBody>
          <a:bodyPr/>
          <a:lstStyle/>
          <a:p>
            <a:fld id="{33E15BF8-DC38-4E10-98DD-8C30CC0B97B1}" type="slidenum">
              <a:rPr lang="zh-TW" altLang="en-US" smtClean="0"/>
              <a:t>‹#›</a:t>
            </a:fld>
            <a:endParaRPr lang="zh-TW" altLang="en-US"/>
          </a:p>
        </p:txBody>
      </p:sp>
    </p:spTree>
    <p:extLst>
      <p:ext uri="{BB962C8B-B14F-4D97-AF65-F5344CB8AC3E}">
        <p14:creationId xmlns:p14="http://schemas.microsoft.com/office/powerpoint/2010/main" val="4154738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1048698" name="標題 1"/>
          <p:cNvSpPr>
            <a:spLocks noGrp="1"/>
          </p:cNvSpPr>
          <p:nvPr>
            <p:ph type="title"/>
          </p:nvPr>
        </p:nvSpPr>
        <p:spPr>
          <a:xfrm>
            <a:off x="457202" y="273050"/>
            <a:ext cx="3008313" cy="1162050"/>
          </a:xfrm>
        </p:spPr>
        <p:txBody>
          <a:bodyPr anchor="b"/>
          <a:lstStyle>
            <a:lvl1pPr algn="l">
              <a:defRPr sz="2000" b="1"/>
            </a:lvl1pPr>
          </a:lstStyle>
          <a:p>
            <a:r>
              <a:rPr lang="en-US" altLang="zh-TW"/>
              <a:t>Click to edit Master title style</a:t>
            </a:r>
            <a:endParaRPr lang="zh-TW" altLang="en-US"/>
          </a:p>
        </p:txBody>
      </p:sp>
      <p:sp>
        <p:nvSpPr>
          <p:cNvPr id="1048699" name="內容版面配置區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TW"/>
              <a:t>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1048700" name="文字版面配置區 3"/>
          <p:cNvSpPr>
            <a:spLocks noGrp="1"/>
          </p:cNvSpPr>
          <p:nvPr>
            <p:ph type="body" sz="half" idx="2"/>
          </p:nvPr>
        </p:nvSpPr>
        <p:spPr>
          <a:xfrm>
            <a:off x="457202" y="1435103"/>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ltLang="zh-TW"/>
              <a:t>Edit Master text styles</a:t>
            </a:r>
          </a:p>
        </p:txBody>
      </p:sp>
      <p:sp>
        <p:nvSpPr>
          <p:cNvPr id="1048701" name="日期版面配置區 4"/>
          <p:cNvSpPr>
            <a:spLocks noGrp="1"/>
          </p:cNvSpPr>
          <p:nvPr>
            <p:ph type="dt" sz="half" idx="10"/>
          </p:nvPr>
        </p:nvSpPr>
        <p:spPr/>
        <p:txBody>
          <a:bodyPr/>
          <a:lstStyle/>
          <a:p>
            <a:fld id="{DA230C6E-9DEF-4E45-91D4-148DB81700FC}" type="datetimeFigureOut">
              <a:rPr lang="zh-TW" altLang="en-US" smtClean="0"/>
              <a:t>2022/6/23</a:t>
            </a:fld>
            <a:endParaRPr lang="zh-TW" altLang="en-US"/>
          </a:p>
        </p:txBody>
      </p:sp>
      <p:sp>
        <p:nvSpPr>
          <p:cNvPr id="1048702" name="頁尾版面配置區 5"/>
          <p:cNvSpPr>
            <a:spLocks noGrp="1"/>
          </p:cNvSpPr>
          <p:nvPr>
            <p:ph type="ftr" sz="quarter" idx="11"/>
          </p:nvPr>
        </p:nvSpPr>
        <p:spPr/>
        <p:txBody>
          <a:bodyPr/>
          <a:lstStyle/>
          <a:p>
            <a:endParaRPr lang="zh-TW" altLang="en-US"/>
          </a:p>
        </p:txBody>
      </p:sp>
      <p:sp>
        <p:nvSpPr>
          <p:cNvPr id="1048703" name="投影片編號版面配置區 6"/>
          <p:cNvSpPr>
            <a:spLocks noGrp="1"/>
          </p:cNvSpPr>
          <p:nvPr>
            <p:ph type="sldNum" sz="quarter" idx="12"/>
          </p:nvPr>
        </p:nvSpPr>
        <p:spPr/>
        <p:txBody>
          <a:bodyPr/>
          <a:lstStyle/>
          <a:p>
            <a:fld id="{33E15BF8-DC38-4E10-98DD-8C30CC0B97B1}" type="slidenum">
              <a:rPr lang="zh-TW" altLang="en-US" smtClean="0"/>
              <a:t>‹#›</a:t>
            </a:fld>
            <a:endParaRPr lang="zh-TW" altLang="en-US"/>
          </a:p>
        </p:txBody>
      </p:sp>
    </p:spTree>
    <p:extLst>
      <p:ext uri="{BB962C8B-B14F-4D97-AF65-F5344CB8AC3E}">
        <p14:creationId xmlns:p14="http://schemas.microsoft.com/office/powerpoint/2010/main" val="2060068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1048665" name="標題 1"/>
          <p:cNvSpPr>
            <a:spLocks noGrp="1"/>
          </p:cNvSpPr>
          <p:nvPr>
            <p:ph type="title"/>
          </p:nvPr>
        </p:nvSpPr>
        <p:spPr>
          <a:xfrm>
            <a:off x="1792288" y="4800600"/>
            <a:ext cx="5486400" cy="566738"/>
          </a:xfrm>
        </p:spPr>
        <p:txBody>
          <a:bodyPr anchor="b"/>
          <a:lstStyle>
            <a:lvl1pPr algn="l">
              <a:defRPr sz="2000" b="1"/>
            </a:lvl1pPr>
          </a:lstStyle>
          <a:p>
            <a:r>
              <a:rPr lang="en-US" altLang="zh-TW"/>
              <a:t>Click to edit Master title style</a:t>
            </a:r>
            <a:endParaRPr lang="zh-TW" altLang="en-US"/>
          </a:p>
        </p:txBody>
      </p:sp>
      <p:sp>
        <p:nvSpPr>
          <p:cNvPr id="1048666" name="圖片版面配置區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ltLang="zh-TW"/>
              <a:t>Click icon to add picture</a:t>
            </a:r>
            <a:endParaRPr lang="zh-TW" altLang="en-US"/>
          </a:p>
        </p:txBody>
      </p:sp>
      <p:sp>
        <p:nvSpPr>
          <p:cNvPr id="1048667" name="文字版面配置區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ltLang="zh-TW"/>
              <a:t>Edit Master text styles</a:t>
            </a:r>
          </a:p>
        </p:txBody>
      </p:sp>
      <p:sp>
        <p:nvSpPr>
          <p:cNvPr id="1048668" name="日期版面配置區 4"/>
          <p:cNvSpPr>
            <a:spLocks noGrp="1"/>
          </p:cNvSpPr>
          <p:nvPr>
            <p:ph type="dt" sz="half" idx="10"/>
          </p:nvPr>
        </p:nvSpPr>
        <p:spPr/>
        <p:txBody>
          <a:bodyPr/>
          <a:lstStyle/>
          <a:p>
            <a:fld id="{DA230C6E-9DEF-4E45-91D4-148DB81700FC}" type="datetimeFigureOut">
              <a:rPr lang="zh-TW" altLang="en-US" smtClean="0"/>
              <a:t>2022/6/23</a:t>
            </a:fld>
            <a:endParaRPr lang="zh-TW" altLang="en-US"/>
          </a:p>
        </p:txBody>
      </p:sp>
      <p:sp>
        <p:nvSpPr>
          <p:cNvPr id="1048669" name="頁尾版面配置區 5"/>
          <p:cNvSpPr>
            <a:spLocks noGrp="1"/>
          </p:cNvSpPr>
          <p:nvPr>
            <p:ph type="ftr" sz="quarter" idx="11"/>
          </p:nvPr>
        </p:nvSpPr>
        <p:spPr/>
        <p:txBody>
          <a:bodyPr/>
          <a:lstStyle/>
          <a:p>
            <a:endParaRPr lang="zh-TW" altLang="en-US"/>
          </a:p>
        </p:txBody>
      </p:sp>
      <p:sp>
        <p:nvSpPr>
          <p:cNvPr id="1048670" name="投影片編號版面配置區 6"/>
          <p:cNvSpPr>
            <a:spLocks noGrp="1"/>
          </p:cNvSpPr>
          <p:nvPr>
            <p:ph type="sldNum" sz="quarter" idx="12"/>
          </p:nvPr>
        </p:nvSpPr>
        <p:spPr/>
        <p:txBody>
          <a:bodyPr/>
          <a:lstStyle/>
          <a:p>
            <a:fld id="{33E15BF8-DC38-4E10-98DD-8C30CC0B97B1}" type="slidenum">
              <a:rPr lang="zh-TW" altLang="en-US" smtClean="0"/>
              <a:t>‹#›</a:t>
            </a:fld>
            <a:endParaRPr lang="zh-TW" altLang="en-US"/>
          </a:p>
        </p:txBody>
      </p:sp>
    </p:spTree>
    <p:extLst>
      <p:ext uri="{BB962C8B-B14F-4D97-AF65-F5344CB8AC3E}">
        <p14:creationId xmlns:p14="http://schemas.microsoft.com/office/powerpoint/2010/main" val="311514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a:t>按一下以編輯母片標題樣式</a:t>
            </a:r>
          </a:p>
        </p:txBody>
      </p:sp>
      <p:sp>
        <p:nvSpPr>
          <p:cNvPr id="1048577" name="文字版面配置區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048578" name="日期版面配置區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230C6E-9DEF-4E45-91D4-148DB81700FC}" type="datetimeFigureOut">
              <a:rPr lang="zh-TW" altLang="en-US" smtClean="0"/>
              <a:t>2022/6/23</a:t>
            </a:fld>
            <a:endParaRPr lang="zh-TW" altLang="en-US"/>
          </a:p>
        </p:txBody>
      </p:sp>
      <p:sp>
        <p:nvSpPr>
          <p:cNvPr id="1048579" name="頁尾版面配置區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1048580" name="投影片編號版面配置區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E15BF8-DC38-4E10-98DD-8C30CC0B97B1}" type="slidenum">
              <a:rPr lang="zh-TW" altLang="en-US" smtClean="0"/>
              <a:t>‹#›</a:t>
            </a:fld>
            <a:endParaRPr lang="zh-TW" altLang="en-US"/>
          </a:p>
        </p:txBody>
      </p:sp>
    </p:spTree>
    <p:extLst>
      <p:ext uri="{BB962C8B-B14F-4D97-AF65-F5344CB8AC3E}">
        <p14:creationId xmlns:p14="http://schemas.microsoft.com/office/powerpoint/2010/main" val="29440558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authorservices.wiley.com/author-resources/Journal-Authors/Prepare/writing-for-seo.html" TargetMode="External"/><Relationship Id="rId2" Type="http://schemas.openxmlformats.org/officeDocument/2006/relationships/hyperlink" Target="https://www.wiley.com/network/researchers/preparing-your-article/how-to-choose-effective-keywords-for-your-articl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jasondavies.com/wordcloud/"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adwords.google.com/KeywordPlanner" TargetMode="External"/><Relationship Id="rId2" Type="http://schemas.openxmlformats.org/officeDocument/2006/relationships/hyperlink" Target="https://www.google.com/trends/"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28D21-F747-45FC-940B-22180A797922}"/>
              </a:ext>
            </a:extLst>
          </p:cNvPr>
          <p:cNvSpPr>
            <a:spLocks noGrp="1"/>
          </p:cNvSpPr>
          <p:nvPr>
            <p:ph type="ctrTitle"/>
          </p:nvPr>
        </p:nvSpPr>
        <p:spPr/>
        <p:txBody>
          <a:bodyPr/>
          <a:lstStyle/>
          <a:p>
            <a:r>
              <a:rPr lang="en-US" dirty="0"/>
              <a:t>Choosing Keywords</a:t>
            </a:r>
            <a:br>
              <a:rPr lang="en-US" dirty="0"/>
            </a:br>
            <a:r>
              <a:rPr lang="en-US" dirty="0"/>
              <a:t>for Publication</a:t>
            </a:r>
          </a:p>
        </p:txBody>
      </p:sp>
      <p:sp>
        <p:nvSpPr>
          <p:cNvPr id="3" name="Subtitle 2">
            <a:extLst>
              <a:ext uri="{FF2B5EF4-FFF2-40B4-BE49-F238E27FC236}">
                <a16:creationId xmlns:a16="http://schemas.microsoft.com/office/drawing/2014/main" id="{D167F6CD-5387-4332-935C-EB2A3C43652C}"/>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678437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10434-2891-44D8-8AC0-42458D007B3A}"/>
              </a:ext>
            </a:extLst>
          </p:cNvPr>
          <p:cNvSpPr>
            <a:spLocks noGrp="1"/>
          </p:cNvSpPr>
          <p:nvPr>
            <p:ph type="title"/>
          </p:nvPr>
        </p:nvSpPr>
        <p:spPr/>
        <p:txBody>
          <a:bodyPr/>
          <a:lstStyle/>
          <a:p>
            <a:r>
              <a:rPr lang="en-US" dirty="0"/>
              <a:t>Additional</a:t>
            </a:r>
          </a:p>
        </p:txBody>
      </p:sp>
      <p:sp>
        <p:nvSpPr>
          <p:cNvPr id="3" name="Content Placeholder 2">
            <a:extLst>
              <a:ext uri="{FF2B5EF4-FFF2-40B4-BE49-F238E27FC236}">
                <a16:creationId xmlns:a16="http://schemas.microsoft.com/office/drawing/2014/main" id="{24A51346-3094-46DD-9220-5128C8039B15}"/>
              </a:ext>
            </a:extLst>
          </p:cNvPr>
          <p:cNvSpPr>
            <a:spLocks noGrp="1"/>
          </p:cNvSpPr>
          <p:nvPr>
            <p:ph idx="1"/>
          </p:nvPr>
        </p:nvSpPr>
        <p:spPr/>
        <p:txBody>
          <a:bodyPr/>
          <a:lstStyle/>
          <a:p>
            <a:r>
              <a:rPr lang="en-US" dirty="0"/>
              <a:t>Search for the keywords that being used in highly cited paper in the fields.</a:t>
            </a:r>
          </a:p>
          <a:p>
            <a:r>
              <a:rPr lang="en-US" dirty="0"/>
              <a:t>Also can go with the paper publish from the popular/famous researcher group in the field.</a:t>
            </a:r>
          </a:p>
          <a:p>
            <a:r>
              <a:rPr lang="en-US" dirty="0"/>
              <a:t>Use more than single-word keywords.</a:t>
            </a:r>
          </a:p>
        </p:txBody>
      </p:sp>
    </p:spTree>
    <p:extLst>
      <p:ext uri="{BB962C8B-B14F-4D97-AF65-F5344CB8AC3E}">
        <p14:creationId xmlns:p14="http://schemas.microsoft.com/office/powerpoint/2010/main" val="2706275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PH" dirty="0"/>
              <a:t>Keyword Citation Reports via Web of Science</a:t>
            </a:r>
            <a:endParaRPr lang="en-US" dirty="0"/>
          </a:p>
        </p:txBody>
      </p:sp>
      <p:sp>
        <p:nvSpPr>
          <p:cNvPr id="6" name="Subtitle 5"/>
          <p:cNvSpPr>
            <a:spLocks noGrp="1"/>
          </p:cNvSpPr>
          <p:nvPr>
            <p:ph type="subTitle" idx="1"/>
          </p:nvPr>
        </p:nvSpPr>
        <p:spPr/>
        <p:txBody>
          <a:bodyPr/>
          <a:lstStyle/>
          <a:p>
            <a:r>
              <a:rPr lang="en-US" dirty="0"/>
              <a:t>20200623</a:t>
            </a:r>
          </a:p>
        </p:txBody>
      </p:sp>
      <p:sp>
        <p:nvSpPr>
          <p:cNvPr id="4" name="Slide Number Placeholder 3"/>
          <p:cNvSpPr>
            <a:spLocks noGrp="1"/>
          </p:cNvSpPr>
          <p:nvPr>
            <p:ph type="sldNum" sz="quarter" idx="12"/>
          </p:nvPr>
        </p:nvSpPr>
        <p:spPr/>
        <p:txBody>
          <a:bodyPr/>
          <a:lstStyle/>
          <a:p>
            <a:fld id="{454CF052-0DBC-4D73-AFE9-2D5DD3C38871}" type="slidenum">
              <a:rPr lang="zh-TW" altLang="en-US" smtClean="0"/>
              <a:pPr/>
              <a:t>11</a:t>
            </a:fld>
            <a:endParaRPr lang="zh-TW" altLang="en-US"/>
          </a:p>
        </p:txBody>
      </p:sp>
    </p:spTree>
    <p:extLst>
      <p:ext uri="{BB962C8B-B14F-4D97-AF65-F5344CB8AC3E}">
        <p14:creationId xmlns:p14="http://schemas.microsoft.com/office/powerpoint/2010/main" val="4213976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54CF052-0DBC-4D73-AFE9-2D5DD3C38871}" type="slidenum">
              <a:rPr lang="zh-TW" altLang="en-US" smtClean="0"/>
              <a:pPr/>
              <a:t>12</a:t>
            </a:fld>
            <a:endParaRPr lang="zh-TW" altLang="en-US"/>
          </a:p>
        </p:txBody>
      </p:sp>
      <p:pic>
        <p:nvPicPr>
          <p:cNvPr id="5" name="Picture 4"/>
          <p:cNvPicPr>
            <a:picLocks noChangeAspect="1"/>
          </p:cNvPicPr>
          <p:nvPr/>
        </p:nvPicPr>
        <p:blipFill>
          <a:blip r:embed="rId2"/>
          <a:stretch>
            <a:fillRect/>
          </a:stretch>
        </p:blipFill>
        <p:spPr>
          <a:xfrm>
            <a:off x="426797" y="1484784"/>
            <a:ext cx="8084043" cy="2880321"/>
          </a:xfrm>
          <a:prstGeom prst="rect">
            <a:avLst/>
          </a:prstGeom>
        </p:spPr>
      </p:pic>
      <p:sp>
        <p:nvSpPr>
          <p:cNvPr id="6" name="TextBox 5"/>
          <p:cNvSpPr txBox="1"/>
          <p:nvPr/>
        </p:nvSpPr>
        <p:spPr>
          <a:xfrm>
            <a:off x="441789" y="620688"/>
            <a:ext cx="7940027" cy="646331"/>
          </a:xfrm>
          <a:prstGeom prst="rect">
            <a:avLst/>
          </a:prstGeom>
          <a:noFill/>
        </p:spPr>
        <p:txBody>
          <a:bodyPr wrap="square" rtlCol="0">
            <a:spAutoFit/>
          </a:bodyPr>
          <a:lstStyle/>
          <a:p>
            <a:r>
              <a:rPr lang="en-PH" dirty="0"/>
              <a:t>Notes:</a:t>
            </a:r>
          </a:p>
          <a:p>
            <a:r>
              <a:rPr lang="en-PH" dirty="0"/>
              <a:t>Citation Reports are only available for keywords that have &lt; 10,000 articles.</a:t>
            </a:r>
          </a:p>
        </p:txBody>
      </p:sp>
      <p:pic>
        <p:nvPicPr>
          <p:cNvPr id="7" name="Picture 6"/>
          <p:cNvPicPr>
            <a:picLocks noChangeAspect="1"/>
          </p:cNvPicPr>
          <p:nvPr/>
        </p:nvPicPr>
        <p:blipFill>
          <a:blip r:embed="rId3"/>
          <a:stretch>
            <a:fillRect/>
          </a:stretch>
        </p:blipFill>
        <p:spPr>
          <a:xfrm>
            <a:off x="1691680" y="4384889"/>
            <a:ext cx="2864554" cy="1350432"/>
          </a:xfrm>
          <a:prstGeom prst="rect">
            <a:avLst/>
          </a:prstGeom>
        </p:spPr>
      </p:pic>
      <p:pic>
        <p:nvPicPr>
          <p:cNvPr id="8" name="Picture 7"/>
          <p:cNvPicPr>
            <a:picLocks noChangeAspect="1"/>
          </p:cNvPicPr>
          <p:nvPr/>
        </p:nvPicPr>
        <p:blipFill>
          <a:blip r:embed="rId4"/>
          <a:stretch>
            <a:fillRect/>
          </a:stretch>
        </p:blipFill>
        <p:spPr>
          <a:xfrm>
            <a:off x="4932040" y="1267019"/>
            <a:ext cx="2441253" cy="1798818"/>
          </a:xfrm>
          <a:prstGeom prst="rect">
            <a:avLst/>
          </a:prstGeom>
        </p:spPr>
      </p:pic>
      <p:pic>
        <p:nvPicPr>
          <p:cNvPr id="9" name="Picture 8"/>
          <p:cNvPicPr>
            <a:picLocks noChangeAspect="1"/>
          </p:cNvPicPr>
          <p:nvPr/>
        </p:nvPicPr>
        <p:blipFill>
          <a:blip r:embed="rId5"/>
          <a:stretch>
            <a:fillRect/>
          </a:stretch>
        </p:blipFill>
        <p:spPr>
          <a:xfrm>
            <a:off x="6084168" y="4164231"/>
            <a:ext cx="2426672" cy="1604170"/>
          </a:xfrm>
          <a:prstGeom prst="rect">
            <a:avLst/>
          </a:prstGeom>
        </p:spPr>
      </p:pic>
    </p:spTree>
    <p:extLst>
      <p:ext uri="{BB962C8B-B14F-4D97-AF65-F5344CB8AC3E}">
        <p14:creationId xmlns:p14="http://schemas.microsoft.com/office/powerpoint/2010/main" val="2492093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PH" dirty="0"/>
              <a:t>All-time Statistics</a:t>
            </a:r>
            <a:endParaRPr lang="en-US" dirty="0"/>
          </a:p>
        </p:txBody>
      </p:sp>
      <p:sp>
        <p:nvSpPr>
          <p:cNvPr id="4" name="Slide Number Placeholder 3"/>
          <p:cNvSpPr>
            <a:spLocks noGrp="1"/>
          </p:cNvSpPr>
          <p:nvPr>
            <p:ph type="sldNum" sz="quarter" idx="12"/>
          </p:nvPr>
        </p:nvSpPr>
        <p:spPr/>
        <p:txBody>
          <a:bodyPr/>
          <a:lstStyle/>
          <a:p>
            <a:fld id="{454CF052-0DBC-4D73-AFE9-2D5DD3C38871}" type="slidenum">
              <a:rPr lang="zh-TW" altLang="en-US" smtClean="0"/>
              <a:pPr/>
              <a:t>13</a:t>
            </a:fld>
            <a:endParaRPr lang="zh-TW" altLang="en-US"/>
          </a:p>
        </p:txBody>
      </p:sp>
      <p:pic>
        <p:nvPicPr>
          <p:cNvPr id="5" name="Picture 4"/>
          <p:cNvPicPr>
            <a:picLocks noChangeAspect="1"/>
          </p:cNvPicPr>
          <p:nvPr/>
        </p:nvPicPr>
        <p:blipFill rotWithShape="1">
          <a:blip r:embed="rId2"/>
          <a:srcRect t="35000"/>
          <a:stretch/>
        </p:blipFill>
        <p:spPr>
          <a:xfrm>
            <a:off x="395536" y="1659215"/>
            <a:ext cx="8084043" cy="1872209"/>
          </a:xfrm>
          <a:prstGeom prst="rect">
            <a:avLst/>
          </a:prstGeom>
        </p:spPr>
      </p:pic>
      <p:pic>
        <p:nvPicPr>
          <p:cNvPr id="2" name="Picture 1" descr="Screen Clipping"/>
          <p:cNvPicPr>
            <a:picLocks noChangeAspect="1"/>
          </p:cNvPicPr>
          <p:nvPr/>
        </p:nvPicPr>
        <p:blipFill rotWithShape="1">
          <a:blip r:embed="rId3">
            <a:extLst>
              <a:ext uri="{28A0092B-C50C-407E-A947-70E740481C1C}">
                <a14:useLocalDpi xmlns:a14="http://schemas.microsoft.com/office/drawing/2010/main" val="0"/>
              </a:ext>
            </a:extLst>
          </a:blip>
          <a:srcRect t="33021"/>
          <a:stretch/>
        </p:blipFill>
        <p:spPr>
          <a:xfrm>
            <a:off x="467544" y="3603431"/>
            <a:ext cx="8084043" cy="1913801"/>
          </a:xfrm>
          <a:prstGeom prst="rect">
            <a:avLst/>
          </a:prstGeom>
        </p:spPr>
      </p:pic>
      <p:sp>
        <p:nvSpPr>
          <p:cNvPr id="3" name="Rectangle 2"/>
          <p:cNvSpPr/>
          <p:nvPr/>
        </p:nvSpPr>
        <p:spPr>
          <a:xfrm>
            <a:off x="5796136" y="2379295"/>
            <a:ext cx="1224136" cy="2664296"/>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7373028" y="2379295"/>
            <a:ext cx="1224136" cy="2901116"/>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7373226" y="2816195"/>
            <a:ext cx="1098378" cy="307777"/>
          </a:xfrm>
          <a:prstGeom prst="rect">
            <a:avLst/>
          </a:prstGeom>
          <a:noFill/>
        </p:spPr>
        <p:txBody>
          <a:bodyPr wrap="none" rtlCol="0">
            <a:spAutoFit/>
          </a:bodyPr>
          <a:lstStyle/>
          <a:p>
            <a:r>
              <a:rPr lang="en-PH" sz="1400" dirty="0"/>
              <a:t>3.86% </a:t>
            </a:r>
            <a:r>
              <a:rPr lang="en-PH" sz="1400" dirty="0" err="1"/>
              <a:t>chanc</a:t>
            </a:r>
            <a:endParaRPr lang="en-US" sz="1400" dirty="0"/>
          </a:p>
        </p:txBody>
      </p:sp>
    </p:spTree>
    <p:extLst>
      <p:ext uri="{BB962C8B-B14F-4D97-AF65-F5344CB8AC3E}">
        <p14:creationId xmlns:p14="http://schemas.microsoft.com/office/powerpoint/2010/main" val="1396543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PH" dirty="0"/>
              <a:t>Five-year Statistics</a:t>
            </a:r>
            <a:endParaRPr lang="en-US" dirty="0"/>
          </a:p>
        </p:txBody>
      </p:sp>
      <p:sp>
        <p:nvSpPr>
          <p:cNvPr id="4" name="Slide Number Placeholder 3"/>
          <p:cNvSpPr>
            <a:spLocks noGrp="1"/>
          </p:cNvSpPr>
          <p:nvPr>
            <p:ph type="sldNum" sz="quarter" idx="12"/>
          </p:nvPr>
        </p:nvSpPr>
        <p:spPr/>
        <p:txBody>
          <a:bodyPr/>
          <a:lstStyle/>
          <a:p>
            <a:fld id="{454CF052-0DBC-4D73-AFE9-2D5DD3C38871}" type="slidenum">
              <a:rPr lang="zh-TW" altLang="en-US" smtClean="0"/>
              <a:pPr/>
              <a:t>14</a:t>
            </a:fld>
            <a:endParaRPr lang="zh-TW" altLang="en-US"/>
          </a:p>
        </p:txBody>
      </p:sp>
      <p:pic>
        <p:nvPicPr>
          <p:cNvPr id="7" name="Picture 6"/>
          <p:cNvPicPr>
            <a:picLocks noChangeAspect="1"/>
          </p:cNvPicPr>
          <p:nvPr/>
        </p:nvPicPr>
        <p:blipFill>
          <a:blip r:embed="rId2"/>
          <a:stretch>
            <a:fillRect/>
          </a:stretch>
        </p:blipFill>
        <p:spPr>
          <a:xfrm>
            <a:off x="395537" y="3727762"/>
            <a:ext cx="8201628" cy="2129141"/>
          </a:xfrm>
          <a:prstGeom prst="rect">
            <a:avLst/>
          </a:prstGeom>
        </p:spPr>
      </p:pic>
      <p:pic>
        <p:nvPicPr>
          <p:cNvPr id="8" name="Picture 7"/>
          <p:cNvPicPr>
            <a:picLocks noChangeAspect="1"/>
          </p:cNvPicPr>
          <p:nvPr/>
        </p:nvPicPr>
        <p:blipFill>
          <a:blip r:embed="rId3"/>
          <a:stretch>
            <a:fillRect/>
          </a:stretch>
        </p:blipFill>
        <p:spPr>
          <a:xfrm>
            <a:off x="395538" y="1417639"/>
            <a:ext cx="8201628" cy="2108864"/>
          </a:xfrm>
          <a:prstGeom prst="rect">
            <a:avLst/>
          </a:prstGeom>
        </p:spPr>
      </p:pic>
    </p:spTree>
    <p:extLst>
      <p:ext uri="{BB962C8B-B14F-4D97-AF65-F5344CB8AC3E}">
        <p14:creationId xmlns:p14="http://schemas.microsoft.com/office/powerpoint/2010/main" val="3510158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a:t>Which is a better keyword?</a:t>
            </a:r>
            <a:endParaRPr lang="en-US" dirty="0"/>
          </a:p>
        </p:txBody>
      </p:sp>
      <p:sp>
        <p:nvSpPr>
          <p:cNvPr id="4" name="Slide Number Placeholder 3"/>
          <p:cNvSpPr>
            <a:spLocks noGrp="1"/>
          </p:cNvSpPr>
          <p:nvPr>
            <p:ph type="sldNum" sz="quarter" idx="12"/>
          </p:nvPr>
        </p:nvSpPr>
        <p:spPr/>
        <p:txBody>
          <a:bodyPr/>
          <a:lstStyle/>
          <a:p>
            <a:fld id="{454CF052-0DBC-4D73-AFE9-2D5DD3C38871}" type="slidenum">
              <a:rPr lang="zh-TW" altLang="en-US" smtClean="0"/>
              <a:pPr/>
              <a:t>15</a:t>
            </a:fld>
            <a:endParaRPr lang="zh-TW" altLang="en-US"/>
          </a:p>
        </p:txBody>
      </p:sp>
      <p:graphicFrame>
        <p:nvGraphicFramePr>
          <p:cNvPr id="5" name="Table 4"/>
          <p:cNvGraphicFramePr>
            <a:graphicFrameLocks noGrp="1"/>
          </p:cNvGraphicFramePr>
          <p:nvPr>
            <p:extLst/>
          </p:nvPr>
        </p:nvGraphicFramePr>
        <p:xfrm>
          <a:off x="457200" y="1397000"/>
          <a:ext cx="8147250" cy="2306320"/>
        </p:xfrm>
        <a:graphic>
          <a:graphicData uri="http://schemas.openxmlformats.org/drawingml/2006/table">
            <a:tbl>
              <a:tblPr firstRow="1" bandRow="1">
                <a:tableStyleId>{5C22544A-7EE6-4342-B048-85BDC9FD1C3A}</a:tableStyleId>
              </a:tblPr>
              <a:tblGrid>
                <a:gridCol w="2890664">
                  <a:extLst>
                    <a:ext uri="{9D8B030D-6E8A-4147-A177-3AD203B41FA5}">
                      <a16:colId xmlns:a16="http://schemas.microsoft.com/office/drawing/2014/main" val="2962453604"/>
                    </a:ext>
                  </a:extLst>
                </a:gridCol>
                <a:gridCol w="1368152">
                  <a:extLst>
                    <a:ext uri="{9D8B030D-6E8A-4147-A177-3AD203B41FA5}">
                      <a16:colId xmlns:a16="http://schemas.microsoft.com/office/drawing/2014/main" val="3333305552"/>
                    </a:ext>
                  </a:extLst>
                </a:gridCol>
                <a:gridCol w="1368152">
                  <a:extLst>
                    <a:ext uri="{9D8B030D-6E8A-4147-A177-3AD203B41FA5}">
                      <a16:colId xmlns:a16="http://schemas.microsoft.com/office/drawing/2014/main" val="1281979509"/>
                    </a:ext>
                  </a:extLst>
                </a:gridCol>
                <a:gridCol w="1368152">
                  <a:extLst>
                    <a:ext uri="{9D8B030D-6E8A-4147-A177-3AD203B41FA5}">
                      <a16:colId xmlns:a16="http://schemas.microsoft.com/office/drawing/2014/main" val="112373349"/>
                    </a:ext>
                  </a:extLst>
                </a:gridCol>
                <a:gridCol w="1152130">
                  <a:extLst>
                    <a:ext uri="{9D8B030D-6E8A-4147-A177-3AD203B41FA5}">
                      <a16:colId xmlns:a16="http://schemas.microsoft.com/office/drawing/2014/main" val="359504231"/>
                    </a:ext>
                  </a:extLst>
                </a:gridCol>
              </a:tblGrid>
              <a:tr h="370840">
                <a:tc>
                  <a:txBody>
                    <a:bodyPr/>
                    <a:lstStyle/>
                    <a:p>
                      <a:r>
                        <a:rPr lang="en-PH" sz="1600" dirty="0"/>
                        <a:t>Keyword</a:t>
                      </a:r>
                      <a:endParaRPr lang="en-US" sz="1600" dirty="0"/>
                    </a:p>
                  </a:txBody>
                  <a:tcPr/>
                </a:tc>
                <a:tc>
                  <a:txBody>
                    <a:bodyPr/>
                    <a:lstStyle/>
                    <a:p>
                      <a:r>
                        <a:rPr lang="en-PH" sz="1600" dirty="0"/>
                        <a:t>Number of Articles</a:t>
                      </a:r>
                      <a:endParaRPr lang="en-US" sz="1600" dirty="0"/>
                    </a:p>
                  </a:txBody>
                  <a:tcPr/>
                </a:tc>
                <a:tc>
                  <a:txBody>
                    <a:bodyPr/>
                    <a:lstStyle/>
                    <a:p>
                      <a:r>
                        <a:rPr lang="en-PH" sz="1600" dirty="0"/>
                        <a:t>Citing</a:t>
                      </a:r>
                      <a:r>
                        <a:rPr lang="en-PH" sz="1600" baseline="0" dirty="0"/>
                        <a:t> Articles</a:t>
                      </a:r>
                    </a:p>
                    <a:p>
                      <a:r>
                        <a:rPr lang="en-PH" sz="1600" baseline="0" dirty="0"/>
                        <a:t>(except self-citations)</a:t>
                      </a:r>
                      <a:endParaRPr lang="en-US" sz="1600" dirty="0"/>
                    </a:p>
                  </a:txBody>
                  <a:tcPr/>
                </a:tc>
                <a:tc>
                  <a:txBody>
                    <a:bodyPr/>
                    <a:lstStyle/>
                    <a:p>
                      <a:r>
                        <a:rPr lang="en-PH" sz="1600" dirty="0"/>
                        <a:t>Average</a:t>
                      </a:r>
                      <a:r>
                        <a:rPr lang="en-PH" sz="1600" baseline="0" dirty="0"/>
                        <a:t> Citations/</a:t>
                      </a:r>
                      <a:br>
                        <a:rPr lang="en-PH" sz="1600" baseline="0" dirty="0"/>
                      </a:br>
                      <a:r>
                        <a:rPr lang="en-PH" sz="1600" baseline="0" dirty="0"/>
                        <a:t>Article</a:t>
                      </a:r>
                      <a:endParaRPr lang="en-US" sz="1600" dirty="0"/>
                    </a:p>
                  </a:txBody>
                  <a:tcPr/>
                </a:tc>
                <a:tc>
                  <a:txBody>
                    <a:bodyPr/>
                    <a:lstStyle/>
                    <a:p>
                      <a:r>
                        <a:rPr lang="en-PH" sz="1600" dirty="0"/>
                        <a:t>h</a:t>
                      </a:r>
                      <a:r>
                        <a:rPr lang="en-PH" sz="1600" baseline="0" dirty="0"/>
                        <a:t> – index </a:t>
                      </a:r>
                      <a:endParaRPr lang="en-US" sz="1600" dirty="0"/>
                    </a:p>
                  </a:txBody>
                  <a:tcPr/>
                </a:tc>
                <a:extLst>
                  <a:ext uri="{0D108BD9-81ED-4DB2-BD59-A6C34878D82A}">
                    <a16:rowId xmlns:a16="http://schemas.microsoft.com/office/drawing/2014/main" val="4220065209"/>
                  </a:ext>
                </a:extLst>
              </a:tr>
              <a:tr h="370840">
                <a:tc>
                  <a:txBody>
                    <a:bodyPr/>
                    <a:lstStyle/>
                    <a:p>
                      <a:r>
                        <a:rPr lang="en-PH" sz="1600" b="1" dirty="0"/>
                        <a:t>Seawater splitting</a:t>
                      </a:r>
                      <a:endParaRPr lang="en-US" sz="1600" b="1" dirty="0"/>
                    </a:p>
                  </a:txBody>
                  <a:tcPr/>
                </a:tc>
                <a:tc>
                  <a:txBody>
                    <a:bodyPr/>
                    <a:lstStyle/>
                    <a:p>
                      <a:r>
                        <a:rPr lang="en-PH" sz="1600" b="1" dirty="0"/>
                        <a:t>376</a:t>
                      </a:r>
                      <a:endParaRPr lang="en-US" sz="1600" b="1" dirty="0"/>
                    </a:p>
                  </a:txBody>
                  <a:tcPr/>
                </a:tc>
                <a:tc>
                  <a:txBody>
                    <a:bodyPr/>
                    <a:lstStyle/>
                    <a:p>
                      <a:r>
                        <a:rPr lang="en-PH" sz="1600" b="1" dirty="0"/>
                        <a:t>4,207</a:t>
                      </a:r>
                      <a:endParaRPr lang="en-US" sz="1600" b="1" dirty="0"/>
                    </a:p>
                  </a:txBody>
                  <a:tcPr/>
                </a:tc>
                <a:tc>
                  <a:txBody>
                    <a:bodyPr/>
                    <a:lstStyle/>
                    <a:p>
                      <a:r>
                        <a:rPr lang="en-PH" sz="1600" b="1" dirty="0"/>
                        <a:t>16.55</a:t>
                      </a:r>
                      <a:endParaRPr lang="en-US" sz="1600" b="1" dirty="0"/>
                    </a:p>
                  </a:txBody>
                  <a:tcPr/>
                </a:tc>
                <a:tc>
                  <a:txBody>
                    <a:bodyPr/>
                    <a:lstStyle/>
                    <a:p>
                      <a:r>
                        <a:rPr lang="en-PH" sz="1600" b="1" dirty="0"/>
                        <a:t>41</a:t>
                      </a:r>
                    </a:p>
                  </a:txBody>
                  <a:tcPr/>
                </a:tc>
                <a:extLst>
                  <a:ext uri="{0D108BD9-81ED-4DB2-BD59-A6C34878D82A}">
                    <a16:rowId xmlns:a16="http://schemas.microsoft.com/office/drawing/2014/main" val="131470163"/>
                  </a:ext>
                </a:extLst>
              </a:tr>
              <a:tr h="370840">
                <a:tc>
                  <a:txBody>
                    <a:bodyPr/>
                    <a:lstStyle/>
                    <a:p>
                      <a:r>
                        <a:rPr lang="en-PH" sz="1600" dirty="0"/>
                        <a:t>Saltwater splitting</a:t>
                      </a:r>
                      <a:endParaRPr lang="en-US" sz="1600" dirty="0"/>
                    </a:p>
                  </a:txBody>
                  <a:tcPr/>
                </a:tc>
                <a:tc>
                  <a:txBody>
                    <a:bodyPr/>
                    <a:lstStyle/>
                    <a:p>
                      <a:r>
                        <a:rPr lang="en-PH" sz="1600" dirty="0"/>
                        <a:t>15</a:t>
                      </a:r>
                      <a:endParaRPr lang="en-US" sz="1600" dirty="0"/>
                    </a:p>
                  </a:txBody>
                  <a:tcPr/>
                </a:tc>
                <a:tc>
                  <a:txBody>
                    <a:bodyPr/>
                    <a:lstStyle/>
                    <a:p>
                      <a:r>
                        <a:rPr lang="en-PH" sz="1600" dirty="0"/>
                        <a:t>75</a:t>
                      </a:r>
                      <a:endParaRPr lang="en-US" sz="1600" dirty="0"/>
                    </a:p>
                  </a:txBody>
                  <a:tcPr/>
                </a:tc>
                <a:tc>
                  <a:txBody>
                    <a:bodyPr/>
                    <a:lstStyle/>
                    <a:p>
                      <a:r>
                        <a:rPr lang="en-PH" sz="1600" dirty="0"/>
                        <a:t>5.33</a:t>
                      </a:r>
                      <a:endParaRPr lang="en-US" sz="1600" dirty="0"/>
                    </a:p>
                  </a:txBody>
                  <a:tcPr/>
                </a:tc>
                <a:tc>
                  <a:txBody>
                    <a:bodyPr/>
                    <a:lstStyle/>
                    <a:p>
                      <a:r>
                        <a:rPr lang="en-PH" sz="1600" dirty="0"/>
                        <a:t>7</a:t>
                      </a:r>
                    </a:p>
                  </a:txBody>
                  <a:tcPr/>
                </a:tc>
                <a:extLst>
                  <a:ext uri="{0D108BD9-81ED-4DB2-BD59-A6C34878D82A}">
                    <a16:rowId xmlns:a16="http://schemas.microsoft.com/office/drawing/2014/main" val="1588311668"/>
                  </a:ext>
                </a:extLst>
              </a:tr>
              <a:tr h="370840">
                <a:tc>
                  <a:txBody>
                    <a:bodyPr/>
                    <a:lstStyle/>
                    <a:p>
                      <a:r>
                        <a:rPr lang="en-PH" sz="1600" dirty="0"/>
                        <a:t>Seawater electrolysis</a:t>
                      </a:r>
                      <a:endParaRPr lang="en-US" sz="1600" dirty="0"/>
                    </a:p>
                  </a:txBody>
                  <a:tcPr/>
                </a:tc>
                <a:tc>
                  <a:txBody>
                    <a:bodyPr/>
                    <a:lstStyle/>
                    <a:p>
                      <a:r>
                        <a:rPr lang="en-PH" sz="1600" dirty="0"/>
                        <a:t>291</a:t>
                      </a:r>
                      <a:endParaRPr lang="en-US" sz="1600" dirty="0"/>
                    </a:p>
                  </a:txBody>
                  <a:tcPr/>
                </a:tc>
                <a:tc>
                  <a:txBody>
                    <a:bodyPr/>
                    <a:lstStyle/>
                    <a:p>
                      <a:r>
                        <a:rPr lang="en-PH" sz="1600" dirty="0"/>
                        <a:t>2,904</a:t>
                      </a:r>
                      <a:endParaRPr lang="en-US" sz="1600" dirty="0"/>
                    </a:p>
                  </a:txBody>
                  <a:tcPr/>
                </a:tc>
                <a:tc>
                  <a:txBody>
                    <a:bodyPr/>
                    <a:lstStyle/>
                    <a:p>
                      <a:r>
                        <a:rPr lang="en-PH" sz="1600" dirty="0"/>
                        <a:t>16.35</a:t>
                      </a:r>
                      <a:endParaRPr lang="en-US" sz="1600" dirty="0"/>
                    </a:p>
                  </a:txBody>
                  <a:tcPr/>
                </a:tc>
                <a:tc>
                  <a:txBody>
                    <a:bodyPr/>
                    <a:lstStyle/>
                    <a:p>
                      <a:r>
                        <a:rPr lang="en-PH" sz="1600" dirty="0"/>
                        <a:t>34</a:t>
                      </a:r>
                    </a:p>
                  </a:txBody>
                  <a:tcPr/>
                </a:tc>
                <a:extLst>
                  <a:ext uri="{0D108BD9-81ED-4DB2-BD59-A6C34878D82A}">
                    <a16:rowId xmlns:a16="http://schemas.microsoft.com/office/drawing/2014/main" val="3645188395"/>
                  </a:ext>
                </a:extLst>
              </a:tr>
              <a:tr h="370840">
                <a:tc>
                  <a:txBody>
                    <a:bodyPr/>
                    <a:lstStyle/>
                    <a:p>
                      <a:r>
                        <a:rPr lang="en-PH" sz="1600" dirty="0"/>
                        <a:t>Saltwater</a:t>
                      </a:r>
                      <a:r>
                        <a:rPr lang="en-PH" sz="1600" baseline="0" dirty="0"/>
                        <a:t> electrolysis</a:t>
                      </a:r>
                      <a:endParaRPr lang="en-US" sz="1600" dirty="0"/>
                    </a:p>
                  </a:txBody>
                  <a:tcPr/>
                </a:tc>
                <a:tc>
                  <a:txBody>
                    <a:bodyPr/>
                    <a:lstStyle/>
                    <a:p>
                      <a:r>
                        <a:rPr lang="en-PH" sz="1600" dirty="0"/>
                        <a:t>6</a:t>
                      </a:r>
                      <a:endParaRPr lang="en-US" sz="1600" dirty="0"/>
                    </a:p>
                  </a:txBody>
                  <a:tcPr/>
                </a:tc>
                <a:tc>
                  <a:txBody>
                    <a:bodyPr/>
                    <a:lstStyle/>
                    <a:p>
                      <a:r>
                        <a:rPr lang="en-PH" sz="1600" dirty="0"/>
                        <a:t>25</a:t>
                      </a:r>
                      <a:endParaRPr lang="en-US" sz="1600" dirty="0"/>
                    </a:p>
                  </a:txBody>
                  <a:tcPr/>
                </a:tc>
                <a:tc>
                  <a:txBody>
                    <a:bodyPr/>
                    <a:lstStyle/>
                    <a:p>
                      <a:r>
                        <a:rPr lang="en-PH" sz="1600" dirty="0"/>
                        <a:t>4.17</a:t>
                      </a:r>
                      <a:endParaRPr lang="en-US" sz="1600" dirty="0"/>
                    </a:p>
                  </a:txBody>
                  <a:tcPr/>
                </a:tc>
                <a:tc>
                  <a:txBody>
                    <a:bodyPr/>
                    <a:lstStyle/>
                    <a:p>
                      <a:r>
                        <a:rPr lang="en-PH" sz="1600" dirty="0"/>
                        <a:t>3</a:t>
                      </a:r>
                    </a:p>
                  </a:txBody>
                  <a:tcPr/>
                </a:tc>
                <a:extLst>
                  <a:ext uri="{0D108BD9-81ED-4DB2-BD59-A6C34878D82A}">
                    <a16:rowId xmlns:a16="http://schemas.microsoft.com/office/drawing/2014/main" val="551478594"/>
                  </a:ext>
                </a:extLst>
              </a:tr>
            </a:tbl>
          </a:graphicData>
        </a:graphic>
      </p:graphicFrame>
      <p:sp>
        <p:nvSpPr>
          <p:cNvPr id="6" name="TextBox 5"/>
          <p:cNvSpPr txBox="1"/>
          <p:nvPr/>
        </p:nvSpPr>
        <p:spPr>
          <a:xfrm>
            <a:off x="450966" y="5892581"/>
            <a:ext cx="8147250" cy="646331"/>
          </a:xfrm>
          <a:prstGeom prst="rect">
            <a:avLst/>
          </a:prstGeom>
          <a:noFill/>
        </p:spPr>
        <p:txBody>
          <a:bodyPr wrap="square" rtlCol="0">
            <a:spAutoFit/>
          </a:bodyPr>
          <a:lstStyle/>
          <a:p>
            <a:r>
              <a:rPr lang="en-PH" dirty="0"/>
              <a:t>Statistics from publications in the last 5 years (2018-2022)</a:t>
            </a:r>
            <a:br>
              <a:rPr lang="en-PH" dirty="0"/>
            </a:br>
            <a:r>
              <a:rPr lang="en-PH" dirty="0"/>
              <a:t>(Source: Web of Science)</a:t>
            </a:r>
            <a:endParaRPr lang="en-US" dirty="0"/>
          </a:p>
        </p:txBody>
      </p:sp>
      <p:graphicFrame>
        <p:nvGraphicFramePr>
          <p:cNvPr id="8" name="Table 7"/>
          <p:cNvGraphicFramePr>
            <a:graphicFrameLocks noGrp="1"/>
          </p:cNvGraphicFramePr>
          <p:nvPr>
            <p:extLst/>
          </p:nvPr>
        </p:nvGraphicFramePr>
        <p:xfrm>
          <a:off x="457200" y="4086370"/>
          <a:ext cx="8147250" cy="1564640"/>
        </p:xfrm>
        <a:graphic>
          <a:graphicData uri="http://schemas.openxmlformats.org/drawingml/2006/table">
            <a:tbl>
              <a:tblPr firstRow="1" bandRow="1">
                <a:tableStyleId>{5C22544A-7EE6-4342-B048-85BDC9FD1C3A}</a:tableStyleId>
              </a:tblPr>
              <a:tblGrid>
                <a:gridCol w="2890664">
                  <a:extLst>
                    <a:ext uri="{9D8B030D-6E8A-4147-A177-3AD203B41FA5}">
                      <a16:colId xmlns:a16="http://schemas.microsoft.com/office/drawing/2014/main" val="2962453604"/>
                    </a:ext>
                  </a:extLst>
                </a:gridCol>
                <a:gridCol w="1368152">
                  <a:extLst>
                    <a:ext uri="{9D8B030D-6E8A-4147-A177-3AD203B41FA5}">
                      <a16:colId xmlns:a16="http://schemas.microsoft.com/office/drawing/2014/main" val="3333305552"/>
                    </a:ext>
                  </a:extLst>
                </a:gridCol>
                <a:gridCol w="1368152">
                  <a:extLst>
                    <a:ext uri="{9D8B030D-6E8A-4147-A177-3AD203B41FA5}">
                      <a16:colId xmlns:a16="http://schemas.microsoft.com/office/drawing/2014/main" val="1281979509"/>
                    </a:ext>
                  </a:extLst>
                </a:gridCol>
                <a:gridCol w="1368152">
                  <a:extLst>
                    <a:ext uri="{9D8B030D-6E8A-4147-A177-3AD203B41FA5}">
                      <a16:colId xmlns:a16="http://schemas.microsoft.com/office/drawing/2014/main" val="112373349"/>
                    </a:ext>
                  </a:extLst>
                </a:gridCol>
                <a:gridCol w="1152130">
                  <a:extLst>
                    <a:ext uri="{9D8B030D-6E8A-4147-A177-3AD203B41FA5}">
                      <a16:colId xmlns:a16="http://schemas.microsoft.com/office/drawing/2014/main" val="359504231"/>
                    </a:ext>
                  </a:extLst>
                </a:gridCol>
              </a:tblGrid>
              <a:tr h="370840">
                <a:tc>
                  <a:txBody>
                    <a:bodyPr/>
                    <a:lstStyle/>
                    <a:p>
                      <a:r>
                        <a:rPr lang="en-PH" sz="1600" dirty="0"/>
                        <a:t>Keyword</a:t>
                      </a:r>
                      <a:endParaRPr lang="en-US" sz="1600" dirty="0"/>
                    </a:p>
                  </a:txBody>
                  <a:tcPr/>
                </a:tc>
                <a:tc>
                  <a:txBody>
                    <a:bodyPr/>
                    <a:lstStyle/>
                    <a:p>
                      <a:r>
                        <a:rPr lang="en-PH" sz="1600" dirty="0"/>
                        <a:t>Number of Articles</a:t>
                      </a:r>
                      <a:endParaRPr lang="en-US" sz="1600" dirty="0"/>
                    </a:p>
                  </a:txBody>
                  <a:tcPr/>
                </a:tc>
                <a:tc>
                  <a:txBody>
                    <a:bodyPr/>
                    <a:lstStyle/>
                    <a:p>
                      <a:r>
                        <a:rPr lang="en-PH" sz="1600" dirty="0"/>
                        <a:t>Citing</a:t>
                      </a:r>
                      <a:r>
                        <a:rPr lang="en-PH" sz="1600" baseline="0" dirty="0"/>
                        <a:t> Articles</a:t>
                      </a:r>
                    </a:p>
                    <a:p>
                      <a:r>
                        <a:rPr lang="en-PH" sz="1600" baseline="0" dirty="0"/>
                        <a:t>(except self-citations)</a:t>
                      </a:r>
                      <a:endParaRPr lang="en-US" sz="1600" dirty="0"/>
                    </a:p>
                  </a:txBody>
                  <a:tcPr/>
                </a:tc>
                <a:tc>
                  <a:txBody>
                    <a:bodyPr/>
                    <a:lstStyle/>
                    <a:p>
                      <a:r>
                        <a:rPr lang="en-PH" sz="1600" dirty="0"/>
                        <a:t>Average</a:t>
                      </a:r>
                      <a:r>
                        <a:rPr lang="en-PH" sz="1600" baseline="0" dirty="0"/>
                        <a:t> Citations/</a:t>
                      </a:r>
                      <a:br>
                        <a:rPr lang="en-PH" sz="1600" baseline="0" dirty="0"/>
                      </a:br>
                      <a:r>
                        <a:rPr lang="en-PH" sz="1600" baseline="0" dirty="0"/>
                        <a:t>Article</a:t>
                      </a:r>
                      <a:endParaRPr lang="en-US" sz="1600" dirty="0"/>
                    </a:p>
                  </a:txBody>
                  <a:tcPr/>
                </a:tc>
                <a:tc>
                  <a:txBody>
                    <a:bodyPr/>
                    <a:lstStyle/>
                    <a:p>
                      <a:r>
                        <a:rPr lang="en-PH" sz="1600" dirty="0"/>
                        <a:t>h</a:t>
                      </a:r>
                      <a:r>
                        <a:rPr lang="en-PH" sz="1600" baseline="0" dirty="0"/>
                        <a:t> – index </a:t>
                      </a:r>
                      <a:endParaRPr lang="en-US" sz="1600" dirty="0"/>
                    </a:p>
                  </a:txBody>
                  <a:tcPr/>
                </a:tc>
                <a:extLst>
                  <a:ext uri="{0D108BD9-81ED-4DB2-BD59-A6C34878D82A}">
                    <a16:rowId xmlns:a16="http://schemas.microsoft.com/office/drawing/2014/main" val="4220065209"/>
                  </a:ext>
                </a:extLst>
              </a:tr>
              <a:tr h="370840">
                <a:tc>
                  <a:txBody>
                    <a:bodyPr/>
                    <a:lstStyle/>
                    <a:p>
                      <a:r>
                        <a:rPr lang="en-PH" sz="1600" b="1" dirty="0"/>
                        <a:t>Antibacterial</a:t>
                      </a:r>
                      <a:r>
                        <a:rPr lang="en-PH" sz="1600" b="1" baseline="0" dirty="0"/>
                        <a:t> coating</a:t>
                      </a:r>
                      <a:endParaRPr lang="en-US" sz="1600" b="1" dirty="0"/>
                    </a:p>
                  </a:txBody>
                  <a:tcPr/>
                </a:tc>
                <a:tc>
                  <a:txBody>
                    <a:bodyPr/>
                    <a:lstStyle/>
                    <a:p>
                      <a:r>
                        <a:rPr lang="en-PH" sz="1600" b="1" dirty="0"/>
                        <a:t>5,781</a:t>
                      </a:r>
                      <a:endParaRPr lang="en-US" sz="1600" b="1" dirty="0"/>
                    </a:p>
                  </a:txBody>
                  <a:tcPr/>
                </a:tc>
                <a:tc>
                  <a:txBody>
                    <a:bodyPr/>
                    <a:lstStyle/>
                    <a:p>
                      <a:r>
                        <a:rPr lang="en-PH" sz="1600" b="1" dirty="0"/>
                        <a:t>39,</a:t>
                      </a:r>
                      <a:r>
                        <a:rPr lang="en-PH" sz="1600" b="1" baseline="0" dirty="0"/>
                        <a:t>263</a:t>
                      </a:r>
                      <a:endParaRPr lang="en-US" sz="1600" b="1" dirty="0"/>
                    </a:p>
                  </a:txBody>
                  <a:tcPr/>
                </a:tc>
                <a:tc>
                  <a:txBody>
                    <a:bodyPr/>
                    <a:lstStyle/>
                    <a:p>
                      <a:r>
                        <a:rPr lang="en-PH" sz="1600" b="1" dirty="0"/>
                        <a:t>12.22</a:t>
                      </a:r>
                      <a:endParaRPr lang="en-US" sz="1600" b="1" dirty="0"/>
                    </a:p>
                  </a:txBody>
                  <a:tcPr/>
                </a:tc>
                <a:tc>
                  <a:txBody>
                    <a:bodyPr/>
                    <a:lstStyle/>
                    <a:p>
                      <a:r>
                        <a:rPr lang="en-PH" sz="1600" b="1" dirty="0"/>
                        <a:t>80</a:t>
                      </a:r>
                    </a:p>
                  </a:txBody>
                  <a:tcPr/>
                </a:tc>
                <a:extLst>
                  <a:ext uri="{0D108BD9-81ED-4DB2-BD59-A6C34878D82A}">
                    <a16:rowId xmlns:a16="http://schemas.microsoft.com/office/drawing/2014/main" val="131470163"/>
                  </a:ext>
                </a:extLst>
              </a:tr>
              <a:tr h="370840">
                <a:tc>
                  <a:txBody>
                    <a:bodyPr/>
                    <a:lstStyle/>
                    <a:p>
                      <a:r>
                        <a:rPr lang="en-PH" sz="1600" dirty="0"/>
                        <a:t>Bactericidal coating</a:t>
                      </a:r>
                      <a:endParaRPr lang="en-US" sz="1600" dirty="0"/>
                    </a:p>
                  </a:txBody>
                  <a:tcPr/>
                </a:tc>
                <a:tc>
                  <a:txBody>
                    <a:bodyPr/>
                    <a:lstStyle/>
                    <a:p>
                      <a:r>
                        <a:rPr lang="en-PH" sz="1600" dirty="0"/>
                        <a:t>728</a:t>
                      </a:r>
                      <a:endParaRPr lang="en-US" sz="1600" dirty="0"/>
                    </a:p>
                  </a:txBody>
                  <a:tcPr/>
                </a:tc>
                <a:tc>
                  <a:txBody>
                    <a:bodyPr/>
                    <a:lstStyle/>
                    <a:p>
                      <a:r>
                        <a:rPr lang="en-PH" sz="1600" dirty="0"/>
                        <a:t>6,841</a:t>
                      </a:r>
                      <a:endParaRPr lang="en-US" sz="1600" dirty="0"/>
                    </a:p>
                  </a:txBody>
                  <a:tcPr/>
                </a:tc>
                <a:tc>
                  <a:txBody>
                    <a:bodyPr/>
                    <a:lstStyle/>
                    <a:p>
                      <a:r>
                        <a:rPr lang="en-PH" sz="1600" dirty="0"/>
                        <a:t>11.88</a:t>
                      </a:r>
                      <a:endParaRPr lang="en-US" sz="1600" dirty="0"/>
                    </a:p>
                  </a:txBody>
                  <a:tcPr/>
                </a:tc>
                <a:tc>
                  <a:txBody>
                    <a:bodyPr/>
                    <a:lstStyle/>
                    <a:p>
                      <a:r>
                        <a:rPr lang="en-PH" sz="1600" dirty="0"/>
                        <a:t>41</a:t>
                      </a:r>
                      <a:endParaRPr lang="en-US" sz="1600" dirty="0"/>
                    </a:p>
                  </a:txBody>
                  <a:tcPr/>
                </a:tc>
                <a:extLst>
                  <a:ext uri="{0D108BD9-81ED-4DB2-BD59-A6C34878D82A}">
                    <a16:rowId xmlns:a16="http://schemas.microsoft.com/office/drawing/2014/main" val="1588311668"/>
                  </a:ext>
                </a:extLst>
              </a:tr>
            </a:tbl>
          </a:graphicData>
        </a:graphic>
      </p:graphicFrame>
    </p:spTree>
    <p:extLst>
      <p:ext uri="{BB962C8B-B14F-4D97-AF65-F5344CB8AC3E}">
        <p14:creationId xmlns:p14="http://schemas.microsoft.com/office/powerpoint/2010/main" val="913139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a:t>Which is a better keyword?</a:t>
            </a:r>
            <a:endParaRPr lang="en-US" dirty="0"/>
          </a:p>
        </p:txBody>
      </p:sp>
      <p:sp>
        <p:nvSpPr>
          <p:cNvPr id="4" name="Slide Number Placeholder 3"/>
          <p:cNvSpPr>
            <a:spLocks noGrp="1"/>
          </p:cNvSpPr>
          <p:nvPr>
            <p:ph type="sldNum" sz="quarter" idx="12"/>
          </p:nvPr>
        </p:nvSpPr>
        <p:spPr/>
        <p:txBody>
          <a:bodyPr/>
          <a:lstStyle/>
          <a:p>
            <a:fld id="{454CF052-0DBC-4D73-AFE9-2D5DD3C38871}" type="slidenum">
              <a:rPr lang="zh-TW" altLang="en-US" smtClean="0"/>
              <a:pPr/>
              <a:t>16</a:t>
            </a:fld>
            <a:endParaRPr lang="zh-TW" altLang="en-US"/>
          </a:p>
        </p:txBody>
      </p:sp>
      <p:graphicFrame>
        <p:nvGraphicFramePr>
          <p:cNvPr id="5" name="Table 4"/>
          <p:cNvGraphicFramePr>
            <a:graphicFrameLocks noGrp="1"/>
          </p:cNvGraphicFramePr>
          <p:nvPr>
            <p:extLst/>
          </p:nvPr>
        </p:nvGraphicFramePr>
        <p:xfrm>
          <a:off x="457200" y="1397000"/>
          <a:ext cx="8147250" cy="1564640"/>
        </p:xfrm>
        <a:graphic>
          <a:graphicData uri="http://schemas.openxmlformats.org/drawingml/2006/table">
            <a:tbl>
              <a:tblPr firstRow="1" bandRow="1">
                <a:tableStyleId>{5C22544A-7EE6-4342-B048-85BDC9FD1C3A}</a:tableStyleId>
              </a:tblPr>
              <a:tblGrid>
                <a:gridCol w="2890664">
                  <a:extLst>
                    <a:ext uri="{9D8B030D-6E8A-4147-A177-3AD203B41FA5}">
                      <a16:colId xmlns:a16="http://schemas.microsoft.com/office/drawing/2014/main" val="2962453604"/>
                    </a:ext>
                  </a:extLst>
                </a:gridCol>
                <a:gridCol w="1368152">
                  <a:extLst>
                    <a:ext uri="{9D8B030D-6E8A-4147-A177-3AD203B41FA5}">
                      <a16:colId xmlns:a16="http://schemas.microsoft.com/office/drawing/2014/main" val="3333305552"/>
                    </a:ext>
                  </a:extLst>
                </a:gridCol>
                <a:gridCol w="1368152">
                  <a:extLst>
                    <a:ext uri="{9D8B030D-6E8A-4147-A177-3AD203B41FA5}">
                      <a16:colId xmlns:a16="http://schemas.microsoft.com/office/drawing/2014/main" val="1281979509"/>
                    </a:ext>
                  </a:extLst>
                </a:gridCol>
                <a:gridCol w="1368152">
                  <a:extLst>
                    <a:ext uri="{9D8B030D-6E8A-4147-A177-3AD203B41FA5}">
                      <a16:colId xmlns:a16="http://schemas.microsoft.com/office/drawing/2014/main" val="112373349"/>
                    </a:ext>
                  </a:extLst>
                </a:gridCol>
                <a:gridCol w="1152130">
                  <a:extLst>
                    <a:ext uri="{9D8B030D-6E8A-4147-A177-3AD203B41FA5}">
                      <a16:colId xmlns:a16="http://schemas.microsoft.com/office/drawing/2014/main" val="359504231"/>
                    </a:ext>
                  </a:extLst>
                </a:gridCol>
              </a:tblGrid>
              <a:tr h="370840">
                <a:tc>
                  <a:txBody>
                    <a:bodyPr/>
                    <a:lstStyle/>
                    <a:p>
                      <a:r>
                        <a:rPr lang="en-PH" sz="1600" dirty="0"/>
                        <a:t>Keyword</a:t>
                      </a:r>
                      <a:endParaRPr lang="en-US" sz="1600" dirty="0"/>
                    </a:p>
                  </a:txBody>
                  <a:tcPr/>
                </a:tc>
                <a:tc>
                  <a:txBody>
                    <a:bodyPr/>
                    <a:lstStyle/>
                    <a:p>
                      <a:r>
                        <a:rPr lang="en-PH" sz="1600" dirty="0"/>
                        <a:t>Number of Articles</a:t>
                      </a:r>
                      <a:endParaRPr lang="en-US" sz="1600" dirty="0"/>
                    </a:p>
                  </a:txBody>
                  <a:tcPr/>
                </a:tc>
                <a:tc>
                  <a:txBody>
                    <a:bodyPr/>
                    <a:lstStyle/>
                    <a:p>
                      <a:r>
                        <a:rPr lang="en-PH" sz="1600" dirty="0"/>
                        <a:t>Citing</a:t>
                      </a:r>
                      <a:r>
                        <a:rPr lang="en-PH" sz="1600" baseline="0" dirty="0"/>
                        <a:t> Articles</a:t>
                      </a:r>
                    </a:p>
                    <a:p>
                      <a:r>
                        <a:rPr lang="en-PH" sz="1600" baseline="0" dirty="0"/>
                        <a:t>(except self-citations)</a:t>
                      </a:r>
                      <a:endParaRPr lang="en-US" sz="1600" dirty="0"/>
                    </a:p>
                  </a:txBody>
                  <a:tcPr/>
                </a:tc>
                <a:tc>
                  <a:txBody>
                    <a:bodyPr/>
                    <a:lstStyle/>
                    <a:p>
                      <a:r>
                        <a:rPr lang="en-PH" sz="1600" dirty="0"/>
                        <a:t>Average</a:t>
                      </a:r>
                      <a:r>
                        <a:rPr lang="en-PH" sz="1600" baseline="0" dirty="0"/>
                        <a:t> Citations/</a:t>
                      </a:r>
                      <a:br>
                        <a:rPr lang="en-PH" sz="1600" baseline="0" dirty="0"/>
                      </a:br>
                      <a:r>
                        <a:rPr lang="en-PH" sz="1600" baseline="0" dirty="0"/>
                        <a:t>Article</a:t>
                      </a:r>
                      <a:endParaRPr lang="en-US" sz="1600" dirty="0"/>
                    </a:p>
                  </a:txBody>
                  <a:tcPr/>
                </a:tc>
                <a:tc>
                  <a:txBody>
                    <a:bodyPr/>
                    <a:lstStyle/>
                    <a:p>
                      <a:r>
                        <a:rPr lang="en-PH" sz="1600" dirty="0"/>
                        <a:t>h</a:t>
                      </a:r>
                      <a:r>
                        <a:rPr lang="en-PH" sz="1600" baseline="0" dirty="0"/>
                        <a:t> – index </a:t>
                      </a:r>
                      <a:endParaRPr lang="en-US" sz="1600" dirty="0"/>
                    </a:p>
                  </a:txBody>
                  <a:tcPr/>
                </a:tc>
                <a:extLst>
                  <a:ext uri="{0D108BD9-81ED-4DB2-BD59-A6C34878D82A}">
                    <a16:rowId xmlns:a16="http://schemas.microsoft.com/office/drawing/2014/main" val="4220065209"/>
                  </a:ext>
                </a:extLst>
              </a:tr>
              <a:tr h="370840">
                <a:tc>
                  <a:txBody>
                    <a:bodyPr/>
                    <a:lstStyle/>
                    <a:p>
                      <a:r>
                        <a:rPr lang="en-PH" sz="1600" b="1" dirty="0"/>
                        <a:t>Antibacterial</a:t>
                      </a:r>
                      <a:r>
                        <a:rPr lang="en-PH" sz="1600" b="1" baseline="0" dirty="0"/>
                        <a:t> coating</a:t>
                      </a:r>
                      <a:endParaRPr lang="en-US" sz="1600" b="1" dirty="0"/>
                    </a:p>
                  </a:txBody>
                  <a:tcPr/>
                </a:tc>
                <a:tc>
                  <a:txBody>
                    <a:bodyPr/>
                    <a:lstStyle/>
                    <a:p>
                      <a:r>
                        <a:rPr lang="en-PH" sz="1600" b="1" dirty="0"/>
                        <a:t>5,781</a:t>
                      </a:r>
                      <a:endParaRPr lang="en-US" sz="1600" b="1" dirty="0"/>
                    </a:p>
                  </a:txBody>
                  <a:tcPr/>
                </a:tc>
                <a:tc>
                  <a:txBody>
                    <a:bodyPr/>
                    <a:lstStyle/>
                    <a:p>
                      <a:r>
                        <a:rPr lang="en-PH" sz="1600" b="1" dirty="0"/>
                        <a:t>39,</a:t>
                      </a:r>
                      <a:r>
                        <a:rPr lang="en-PH" sz="1600" b="1" baseline="0" dirty="0"/>
                        <a:t>263</a:t>
                      </a:r>
                      <a:endParaRPr lang="en-US" sz="1600" b="1" dirty="0"/>
                    </a:p>
                  </a:txBody>
                  <a:tcPr/>
                </a:tc>
                <a:tc>
                  <a:txBody>
                    <a:bodyPr/>
                    <a:lstStyle/>
                    <a:p>
                      <a:r>
                        <a:rPr lang="en-PH" sz="1600" b="1" dirty="0"/>
                        <a:t>12.22</a:t>
                      </a:r>
                      <a:endParaRPr lang="en-US" sz="1600" b="1" dirty="0"/>
                    </a:p>
                  </a:txBody>
                  <a:tcPr/>
                </a:tc>
                <a:tc>
                  <a:txBody>
                    <a:bodyPr/>
                    <a:lstStyle/>
                    <a:p>
                      <a:r>
                        <a:rPr lang="en-PH" sz="1600" b="1" dirty="0"/>
                        <a:t>80</a:t>
                      </a:r>
                    </a:p>
                  </a:txBody>
                  <a:tcPr/>
                </a:tc>
                <a:extLst>
                  <a:ext uri="{0D108BD9-81ED-4DB2-BD59-A6C34878D82A}">
                    <a16:rowId xmlns:a16="http://schemas.microsoft.com/office/drawing/2014/main" val="131470163"/>
                  </a:ext>
                </a:extLst>
              </a:tr>
              <a:tr h="370840">
                <a:tc>
                  <a:txBody>
                    <a:bodyPr/>
                    <a:lstStyle/>
                    <a:p>
                      <a:r>
                        <a:rPr lang="en-PH" sz="1600" dirty="0"/>
                        <a:t>Bactericidal coating</a:t>
                      </a:r>
                      <a:endParaRPr lang="en-US" sz="1600" dirty="0"/>
                    </a:p>
                  </a:txBody>
                  <a:tcPr/>
                </a:tc>
                <a:tc>
                  <a:txBody>
                    <a:bodyPr/>
                    <a:lstStyle/>
                    <a:p>
                      <a:r>
                        <a:rPr lang="en-PH" sz="1600" dirty="0"/>
                        <a:t>728</a:t>
                      </a:r>
                      <a:endParaRPr lang="en-US" sz="1600" dirty="0"/>
                    </a:p>
                  </a:txBody>
                  <a:tcPr/>
                </a:tc>
                <a:tc>
                  <a:txBody>
                    <a:bodyPr/>
                    <a:lstStyle/>
                    <a:p>
                      <a:r>
                        <a:rPr lang="en-PH" sz="1600" dirty="0"/>
                        <a:t>6,841</a:t>
                      </a:r>
                      <a:endParaRPr lang="en-US" sz="1600" dirty="0"/>
                    </a:p>
                  </a:txBody>
                  <a:tcPr/>
                </a:tc>
                <a:tc>
                  <a:txBody>
                    <a:bodyPr/>
                    <a:lstStyle/>
                    <a:p>
                      <a:r>
                        <a:rPr lang="en-PH" sz="1600" dirty="0"/>
                        <a:t>11.88</a:t>
                      </a:r>
                      <a:endParaRPr lang="en-US" sz="1600" dirty="0"/>
                    </a:p>
                  </a:txBody>
                  <a:tcPr/>
                </a:tc>
                <a:tc>
                  <a:txBody>
                    <a:bodyPr/>
                    <a:lstStyle/>
                    <a:p>
                      <a:r>
                        <a:rPr lang="en-PH" sz="1600" dirty="0"/>
                        <a:t>41</a:t>
                      </a:r>
                      <a:endParaRPr lang="en-US" sz="1600" dirty="0"/>
                    </a:p>
                  </a:txBody>
                  <a:tcPr/>
                </a:tc>
                <a:extLst>
                  <a:ext uri="{0D108BD9-81ED-4DB2-BD59-A6C34878D82A}">
                    <a16:rowId xmlns:a16="http://schemas.microsoft.com/office/drawing/2014/main" val="1588311668"/>
                  </a:ext>
                </a:extLst>
              </a:tr>
            </a:tbl>
          </a:graphicData>
        </a:graphic>
      </p:graphicFrame>
      <p:sp>
        <p:nvSpPr>
          <p:cNvPr id="6" name="TextBox 5"/>
          <p:cNvSpPr txBox="1"/>
          <p:nvPr/>
        </p:nvSpPr>
        <p:spPr>
          <a:xfrm>
            <a:off x="457200" y="4725144"/>
            <a:ext cx="8147250" cy="646331"/>
          </a:xfrm>
          <a:prstGeom prst="rect">
            <a:avLst/>
          </a:prstGeom>
          <a:noFill/>
        </p:spPr>
        <p:txBody>
          <a:bodyPr wrap="square" rtlCol="0">
            <a:spAutoFit/>
          </a:bodyPr>
          <a:lstStyle/>
          <a:p>
            <a:r>
              <a:rPr lang="en-PH" dirty="0"/>
              <a:t>Statistics from publications in the last 5 years</a:t>
            </a:r>
            <a:br>
              <a:rPr lang="en-PH" dirty="0"/>
            </a:br>
            <a:r>
              <a:rPr lang="en-PH" dirty="0"/>
              <a:t>(Source: Web of Science)</a:t>
            </a:r>
            <a:endParaRPr lang="en-US" dirty="0"/>
          </a:p>
        </p:txBody>
      </p:sp>
    </p:spTree>
    <p:extLst>
      <p:ext uri="{BB962C8B-B14F-4D97-AF65-F5344CB8AC3E}">
        <p14:creationId xmlns:p14="http://schemas.microsoft.com/office/powerpoint/2010/main" val="35055502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lstStyle/>
          <a:p>
            <a:r>
              <a:rPr lang="en-US" altLang="zh-TW" dirty="0"/>
              <a:t>Joey Andrew Valinton</a:t>
            </a:r>
          </a:p>
          <a:p>
            <a:r>
              <a:rPr lang="en-PH" altLang="zh-TW" dirty="0"/>
              <a:t>2022.06.20</a:t>
            </a:r>
            <a:endParaRPr lang="en-US" altLang="zh-TW" dirty="0"/>
          </a:p>
        </p:txBody>
      </p:sp>
      <p:sp>
        <p:nvSpPr>
          <p:cNvPr id="4" name="Slide Number Placeholder 3"/>
          <p:cNvSpPr>
            <a:spLocks noGrp="1"/>
          </p:cNvSpPr>
          <p:nvPr>
            <p:ph type="sldNum" sz="quarter" idx="12"/>
          </p:nvPr>
        </p:nvSpPr>
        <p:spPr/>
        <p:txBody>
          <a:bodyPr/>
          <a:lstStyle/>
          <a:p>
            <a:fld id="{454CF052-0DBC-4D73-AFE9-2D5DD3C38871}" type="slidenum">
              <a:rPr lang="zh-TW" altLang="en-US" smtClean="0"/>
              <a:pPr/>
              <a:t>17</a:t>
            </a:fld>
            <a:endParaRPr lang="zh-TW" altLang="en-US"/>
          </a:p>
        </p:txBody>
      </p:sp>
      <p:pic>
        <p:nvPicPr>
          <p:cNvPr id="6" name="Picture 5"/>
          <p:cNvPicPr>
            <a:picLocks noChangeAspect="1"/>
          </p:cNvPicPr>
          <p:nvPr/>
        </p:nvPicPr>
        <p:blipFill>
          <a:blip r:embed="rId2"/>
          <a:stretch>
            <a:fillRect/>
          </a:stretch>
        </p:blipFill>
        <p:spPr>
          <a:xfrm>
            <a:off x="2833687" y="2492896"/>
            <a:ext cx="3476625" cy="9144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54CF052-0DBC-4D73-AFE9-2D5DD3C38871}" type="slidenum">
              <a:rPr lang="zh-TW" altLang="en-US" smtClean="0"/>
              <a:pPr/>
              <a:t>18</a:t>
            </a:fld>
            <a:endParaRPr lang="zh-TW" altLang="en-US"/>
          </a:p>
        </p:txBody>
      </p:sp>
      <p:pic>
        <p:nvPicPr>
          <p:cNvPr id="5" name="Picture 4"/>
          <p:cNvPicPr>
            <a:picLocks noChangeAspect="1"/>
          </p:cNvPicPr>
          <p:nvPr/>
        </p:nvPicPr>
        <p:blipFill>
          <a:blip r:embed="rId2"/>
          <a:stretch>
            <a:fillRect/>
          </a:stretch>
        </p:blipFill>
        <p:spPr>
          <a:xfrm>
            <a:off x="395536" y="839911"/>
            <a:ext cx="8418375" cy="3957241"/>
          </a:xfrm>
          <a:prstGeom prst="rect">
            <a:avLst/>
          </a:prstGeom>
        </p:spPr>
      </p:pic>
      <p:sp>
        <p:nvSpPr>
          <p:cNvPr id="6" name="TextBox 5"/>
          <p:cNvSpPr txBox="1"/>
          <p:nvPr/>
        </p:nvSpPr>
        <p:spPr>
          <a:xfrm>
            <a:off x="467544" y="4869160"/>
            <a:ext cx="8346367" cy="1477328"/>
          </a:xfrm>
          <a:prstGeom prst="rect">
            <a:avLst/>
          </a:prstGeom>
          <a:noFill/>
        </p:spPr>
        <p:txBody>
          <a:bodyPr wrap="square" rtlCol="0">
            <a:spAutoFit/>
          </a:bodyPr>
          <a:lstStyle/>
          <a:p>
            <a:r>
              <a:rPr lang="en-PH" dirty="0"/>
              <a:t>Uploading to a preprint server prior to publication can give unsolicited comments about the work for improvement on the topic.</a:t>
            </a:r>
          </a:p>
          <a:p>
            <a:endParaRPr lang="en-PH" dirty="0"/>
          </a:p>
          <a:p>
            <a:r>
              <a:rPr lang="en-PH" dirty="0"/>
              <a:t>You can also have it under Creative Commons License prior to direct transfer to a publication.</a:t>
            </a:r>
            <a:endParaRPr lang="en-US" dirty="0"/>
          </a:p>
        </p:txBody>
      </p:sp>
    </p:spTree>
    <p:extLst>
      <p:ext uri="{BB962C8B-B14F-4D97-AF65-F5344CB8AC3E}">
        <p14:creationId xmlns:p14="http://schemas.microsoft.com/office/powerpoint/2010/main" val="3000529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54CF052-0DBC-4D73-AFE9-2D5DD3C38871}" type="slidenum">
              <a:rPr lang="zh-TW" altLang="en-US" smtClean="0"/>
              <a:pPr/>
              <a:t>19</a:t>
            </a:fld>
            <a:endParaRPr lang="zh-TW" altLang="en-US"/>
          </a:p>
        </p:txBody>
      </p:sp>
      <p:pic>
        <p:nvPicPr>
          <p:cNvPr id="5" name="Picture 4"/>
          <p:cNvPicPr>
            <a:picLocks noChangeAspect="1"/>
          </p:cNvPicPr>
          <p:nvPr/>
        </p:nvPicPr>
        <p:blipFill>
          <a:blip r:embed="rId2"/>
          <a:stretch>
            <a:fillRect/>
          </a:stretch>
        </p:blipFill>
        <p:spPr>
          <a:xfrm>
            <a:off x="353178" y="1052736"/>
            <a:ext cx="8467294" cy="2312353"/>
          </a:xfrm>
          <a:prstGeom prst="rect">
            <a:avLst/>
          </a:prstGeom>
        </p:spPr>
      </p:pic>
      <p:pic>
        <p:nvPicPr>
          <p:cNvPr id="6" name="Picture 5"/>
          <p:cNvPicPr>
            <a:picLocks noChangeAspect="1"/>
          </p:cNvPicPr>
          <p:nvPr/>
        </p:nvPicPr>
        <p:blipFill>
          <a:blip r:embed="rId3"/>
          <a:stretch>
            <a:fillRect/>
          </a:stretch>
        </p:blipFill>
        <p:spPr>
          <a:xfrm>
            <a:off x="316125" y="3573016"/>
            <a:ext cx="8432339" cy="2160240"/>
          </a:xfrm>
          <a:prstGeom prst="rect">
            <a:avLst/>
          </a:prstGeom>
        </p:spPr>
      </p:pic>
    </p:spTree>
    <p:extLst>
      <p:ext uri="{BB962C8B-B14F-4D97-AF65-F5344CB8AC3E}">
        <p14:creationId xmlns:p14="http://schemas.microsoft.com/office/powerpoint/2010/main" val="1507616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24D34-0B5C-4E4C-8083-9A09AB601E4B}"/>
              </a:ext>
            </a:extLst>
          </p:cNvPr>
          <p:cNvSpPr>
            <a:spLocks noGrp="1"/>
          </p:cNvSpPr>
          <p:nvPr>
            <p:ph type="title"/>
          </p:nvPr>
        </p:nvSpPr>
        <p:spPr/>
        <p:txBody>
          <a:bodyPr/>
          <a:lstStyle/>
          <a:p>
            <a:r>
              <a:rPr lang="en-US" dirty="0"/>
              <a:t>Source</a:t>
            </a:r>
          </a:p>
        </p:txBody>
      </p:sp>
      <p:sp>
        <p:nvSpPr>
          <p:cNvPr id="3" name="Content Placeholder 2">
            <a:extLst>
              <a:ext uri="{FF2B5EF4-FFF2-40B4-BE49-F238E27FC236}">
                <a16:creationId xmlns:a16="http://schemas.microsoft.com/office/drawing/2014/main" id="{49881BD7-F380-43B2-9378-BF9CEDB4997C}"/>
              </a:ext>
            </a:extLst>
          </p:cNvPr>
          <p:cNvSpPr>
            <a:spLocks noGrp="1"/>
          </p:cNvSpPr>
          <p:nvPr>
            <p:ph idx="1"/>
          </p:nvPr>
        </p:nvSpPr>
        <p:spPr/>
        <p:txBody>
          <a:bodyPr>
            <a:normAutofit lnSpcReduction="10000"/>
          </a:bodyPr>
          <a:lstStyle/>
          <a:p>
            <a:r>
              <a:rPr lang="en-US" dirty="0">
                <a:hlinkClick r:id="rId2"/>
              </a:rPr>
              <a:t>https://www.wiley.com/network/researchers/preparing-your-article/how-to-choose-effective-keywords-for-your-article</a:t>
            </a:r>
            <a:endParaRPr lang="en-US" dirty="0"/>
          </a:p>
          <a:p>
            <a:r>
              <a:rPr lang="en-US" dirty="0">
                <a:hlinkClick r:id="rId3"/>
              </a:rPr>
              <a:t>https://authorservices.wiley.com/author-resources/Journal-Authors/Prepare/writing-for-seo.html</a:t>
            </a:r>
            <a:endParaRPr lang="en-US" dirty="0"/>
          </a:p>
          <a:p>
            <a:r>
              <a:rPr lang="en-US" dirty="0"/>
              <a:t>Findability, Keywords, and the Content in the Journal of Chemical Education, </a:t>
            </a:r>
            <a:r>
              <a:rPr lang="en-US" i="1" dirty="0"/>
              <a:t>J. Chem. Educ.</a:t>
            </a:r>
            <a:r>
              <a:rPr lang="en-US" dirty="0"/>
              <a:t> </a:t>
            </a:r>
            <a:r>
              <a:rPr lang="en-US" b="1" dirty="0"/>
              <a:t>2022</a:t>
            </a:r>
            <a:r>
              <a:rPr lang="en-US" dirty="0"/>
              <a:t>, </a:t>
            </a:r>
            <a:r>
              <a:rPr lang="en-US" i="1" dirty="0"/>
              <a:t>99</a:t>
            </a:r>
            <a:r>
              <a:rPr lang="en-US" dirty="0"/>
              <a:t>, 1147−1148</a:t>
            </a:r>
          </a:p>
        </p:txBody>
      </p:sp>
    </p:spTree>
    <p:extLst>
      <p:ext uri="{BB962C8B-B14F-4D97-AF65-F5344CB8AC3E}">
        <p14:creationId xmlns:p14="http://schemas.microsoft.com/office/powerpoint/2010/main" val="39270687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54CF052-0DBC-4D73-AFE9-2D5DD3C38871}" type="slidenum">
              <a:rPr lang="zh-TW" altLang="en-US" smtClean="0"/>
              <a:pPr/>
              <a:t>20</a:t>
            </a:fld>
            <a:endParaRPr lang="zh-TW" altLang="en-US"/>
          </a:p>
        </p:txBody>
      </p:sp>
      <p:pic>
        <p:nvPicPr>
          <p:cNvPr id="5" name="Picture 4"/>
          <p:cNvPicPr>
            <a:picLocks noChangeAspect="1"/>
          </p:cNvPicPr>
          <p:nvPr/>
        </p:nvPicPr>
        <p:blipFill>
          <a:blip r:embed="rId2"/>
          <a:stretch>
            <a:fillRect/>
          </a:stretch>
        </p:blipFill>
        <p:spPr>
          <a:xfrm>
            <a:off x="213995" y="806574"/>
            <a:ext cx="8678485" cy="4134594"/>
          </a:xfrm>
          <a:prstGeom prst="rect">
            <a:avLst/>
          </a:prstGeom>
        </p:spPr>
      </p:pic>
    </p:spTree>
    <p:extLst>
      <p:ext uri="{BB962C8B-B14F-4D97-AF65-F5344CB8AC3E}">
        <p14:creationId xmlns:p14="http://schemas.microsoft.com/office/powerpoint/2010/main" val="1522423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endParaRPr lang="en-US"/>
          </a:p>
        </p:txBody>
      </p:sp>
      <p:sp>
        <p:nvSpPr>
          <p:cNvPr id="10" name="Content Placeholder 9"/>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454CF052-0DBC-4D73-AFE9-2D5DD3C38871}" type="slidenum">
              <a:rPr lang="zh-TW" altLang="en-US" smtClean="0"/>
              <a:pPr/>
              <a:t>21</a:t>
            </a:fld>
            <a:endParaRPr lang="zh-TW" altLang="en-US"/>
          </a:p>
        </p:txBody>
      </p:sp>
      <p:pic>
        <p:nvPicPr>
          <p:cNvPr id="5" name="Picture 4"/>
          <p:cNvPicPr>
            <a:picLocks noChangeAspect="1"/>
          </p:cNvPicPr>
          <p:nvPr/>
        </p:nvPicPr>
        <p:blipFill>
          <a:blip r:embed="rId2"/>
          <a:stretch>
            <a:fillRect/>
          </a:stretch>
        </p:blipFill>
        <p:spPr>
          <a:xfrm>
            <a:off x="216684" y="692697"/>
            <a:ext cx="8594039" cy="1512168"/>
          </a:xfrm>
          <a:prstGeom prst="rect">
            <a:avLst/>
          </a:prstGeom>
        </p:spPr>
      </p:pic>
      <p:pic>
        <p:nvPicPr>
          <p:cNvPr id="7" name="Picture 6"/>
          <p:cNvPicPr>
            <a:picLocks noChangeAspect="1"/>
          </p:cNvPicPr>
          <p:nvPr/>
        </p:nvPicPr>
        <p:blipFill>
          <a:blip r:embed="rId3"/>
          <a:stretch>
            <a:fillRect/>
          </a:stretch>
        </p:blipFill>
        <p:spPr>
          <a:xfrm>
            <a:off x="216684" y="2268906"/>
            <a:ext cx="8192711" cy="2038283"/>
          </a:xfrm>
          <a:prstGeom prst="rect">
            <a:avLst/>
          </a:prstGeom>
        </p:spPr>
      </p:pic>
    </p:spTree>
    <p:extLst>
      <p:ext uri="{BB962C8B-B14F-4D97-AF65-F5344CB8AC3E}">
        <p14:creationId xmlns:p14="http://schemas.microsoft.com/office/powerpoint/2010/main" val="176214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2791B-6E53-4533-8564-C575D94CE10D}"/>
              </a:ext>
            </a:extLst>
          </p:cNvPr>
          <p:cNvSpPr>
            <a:spLocks noGrp="1"/>
          </p:cNvSpPr>
          <p:nvPr>
            <p:ph type="title"/>
          </p:nvPr>
        </p:nvSpPr>
        <p:spPr/>
        <p:txBody>
          <a:bodyPr/>
          <a:lstStyle/>
          <a:p>
            <a:r>
              <a:rPr lang="en-US" dirty="0"/>
              <a:t>Different opinion</a:t>
            </a:r>
          </a:p>
        </p:txBody>
      </p:sp>
      <p:sp>
        <p:nvSpPr>
          <p:cNvPr id="3" name="Content Placeholder 2">
            <a:extLst>
              <a:ext uri="{FF2B5EF4-FFF2-40B4-BE49-F238E27FC236}">
                <a16:creationId xmlns:a16="http://schemas.microsoft.com/office/drawing/2014/main" id="{7B9C2F6D-997A-4F16-8430-3BA26B25B768}"/>
              </a:ext>
            </a:extLst>
          </p:cNvPr>
          <p:cNvSpPr>
            <a:spLocks noGrp="1"/>
          </p:cNvSpPr>
          <p:nvPr>
            <p:ph idx="1"/>
          </p:nvPr>
        </p:nvSpPr>
        <p:spPr/>
        <p:txBody>
          <a:bodyPr>
            <a:normAutofit fontScale="92500"/>
          </a:bodyPr>
          <a:lstStyle/>
          <a:p>
            <a:pPr marL="514350" indent="-514350">
              <a:buAutoNum type="arabicPeriod"/>
            </a:pPr>
            <a:r>
              <a:rPr lang="en-US" dirty="0"/>
              <a:t>Best practice for SEO (Search Engine Optimization) includes </a:t>
            </a:r>
            <a:r>
              <a:rPr lang="en-US" dirty="0">
                <a:solidFill>
                  <a:srgbClr val="FF0000"/>
                </a:solidFill>
              </a:rPr>
              <a:t>mentioning</a:t>
            </a:r>
            <a:r>
              <a:rPr lang="en-US" dirty="0"/>
              <a:t> the </a:t>
            </a:r>
            <a:r>
              <a:rPr lang="en-US" dirty="0">
                <a:solidFill>
                  <a:srgbClr val="FF0000"/>
                </a:solidFill>
              </a:rPr>
              <a:t>keywords every 100 to 200 words</a:t>
            </a:r>
            <a:r>
              <a:rPr lang="en-US" dirty="0"/>
              <a:t> -- your titles, subheadings, and at the beginning, and end of your article. (Wiley)</a:t>
            </a:r>
          </a:p>
          <a:p>
            <a:pPr marL="514350" indent="-514350">
              <a:buAutoNum type="arabicPeriod"/>
            </a:pPr>
            <a:r>
              <a:rPr lang="en-US" dirty="0"/>
              <a:t>Provide </a:t>
            </a:r>
            <a:r>
              <a:rPr lang="en-US" dirty="0">
                <a:solidFill>
                  <a:srgbClr val="00B0F0"/>
                </a:solidFill>
              </a:rPr>
              <a:t>significant keywords</a:t>
            </a:r>
            <a:r>
              <a:rPr lang="en-US" dirty="0"/>
              <a:t> to aid the reader in literature retrieval. Please </a:t>
            </a:r>
            <a:r>
              <a:rPr lang="en-US" dirty="0">
                <a:solidFill>
                  <a:srgbClr val="00B0F0"/>
                </a:solidFill>
              </a:rPr>
              <a:t>consider</a:t>
            </a:r>
            <a:r>
              <a:rPr lang="en-US" dirty="0"/>
              <a:t> the </a:t>
            </a:r>
            <a:r>
              <a:rPr lang="en-US" dirty="0">
                <a:solidFill>
                  <a:srgbClr val="00B0F0"/>
                </a:solidFill>
              </a:rPr>
              <a:t>use of words different</a:t>
            </a:r>
            <a:r>
              <a:rPr lang="en-US" dirty="0"/>
              <a:t> from those in the title to </a:t>
            </a:r>
            <a:r>
              <a:rPr lang="en-US" dirty="0">
                <a:solidFill>
                  <a:srgbClr val="00B0F0"/>
                </a:solidFill>
              </a:rPr>
              <a:t>expand the discoverability</a:t>
            </a:r>
            <a:r>
              <a:rPr lang="en-US" dirty="0"/>
              <a:t> of the article. (ACS, 2022)</a:t>
            </a:r>
          </a:p>
        </p:txBody>
      </p:sp>
    </p:spTree>
    <p:extLst>
      <p:ext uri="{BB962C8B-B14F-4D97-AF65-F5344CB8AC3E}">
        <p14:creationId xmlns:p14="http://schemas.microsoft.com/office/powerpoint/2010/main" val="3896616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59D54-F1BC-4754-90C3-7BA9DACF2A17}"/>
              </a:ext>
            </a:extLst>
          </p:cNvPr>
          <p:cNvSpPr>
            <a:spLocks noGrp="1"/>
          </p:cNvSpPr>
          <p:nvPr>
            <p:ph type="title"/>
          </p:nvPr>
        </p:nvSpPr>
        <p:spPr/>
        <p:txBody>
          <a:bodyPr/>
          <a:lstStyle/>
          <a:p>
            <a:r>
              <a:rPr lang="en-US" dirty="0"/>
              <a:t>Key points (Wiley)</a:t>
            </a:r>
          </a:p>
        </p:txBody>
      </p:sp>
      <p:sp>
        <p:nvSpPr>
          <p:cNvPr id="3" name="Content Placeholder 2">
            <a:extLst>
              <a:ext uri="{FF2B5EF4-FFF2-40B4-BE49-F238E27FC236}">
                <a16:creationId xmlns:a16="http://schemas.microsoft.com/office/drawing/2014/main" id="{B244982D-8153-48E6-9846-CD9E24F8C5DE}"/>
              </a:ext>
            </a:extLst>
          </p:cNvPr>
          <p:cNvSpPr>
            <a:spLocks noGrp="1"/>
          </p:cNvSpPr>
          <p:nvPr>
            <p:ph idx="1"/>
          </p:nvPr>
        </p:nvSpPr>
        <p:spPr/>
        <p:txBody>
          <a:bodyPr>
            <a:normAutofit lnSpcReduction="10000"/>
          </a:bodyPr>
          <a:lstStyle/>
          <a:p>
            <a:r>
              <a:rPr lang="en-US" b="1" dirty="0"/>
              <a:t>Title Creation </a:t>
            </a:r>
            <a:r>
              <a:rPr lang="en-US" dirty="0">
                <a:sym typeface="Wingdings" panose="05000000000000000000" pitchFamily="2" charset="2"/>
              </a:rPr>
              <a:t> </a:t>
            </a:r>
            <a:r>
              <a:rPr lang="en-US" dirty="0"/>
              <a:t>A title catches the attention of readers, but it also introduces your main point.</a:t>
            </a:r>
          </a:p>
          <a:p>
            <a:r>
              <a:rPr lang="en-US" b="1" dirty="0"/>
              <a:t>Word Clusters or Word Clouds</a:t>
            </a:r>
            <a:endParaRPr lang="en-US" dirty="0"/>
          </a:p>
          <a:p>
            <a:pPr fontAlgn="base"/>
            <a:r>
              <a:rPr lang="en-US" b="1" dirty="0"/>
              <a:t>Abstract </a:t>
            </a:r>
            <a:r>
              <a:rPr lang="en-US" dirty="0">
                <a:sym typeface="Wingdings" panose="05000000000000000000" pitchFamily="2" charset="2"/>
              </a:rPr>
              <a:t> </a:t>
            </a:r>
            <a:r>
              <a:rPr lang="en-US" dirty="0"/>
              <a:t>Abstracts are usually just a few hundred words, so putting the keywords in two or three times makes sense.</a:t>
            </a:r>
          </a:p>
          <a:p>
            <a:pPr fontAlgn="base"/>
            <a:r>
              <a:rPr lang="en-US" b="1" dirty="0"/>
              <a:t>Use Google Search Engine Result Pages </a:t>
            </a:r>
            <a:r>
              <a:rPr lang="en-US" dirty="0">
                <a:sym typeface="Wingdings" panose="05000000000000000000" pitchFamily="2" charset="2"/>
              </a:rPr>
              <a:t> </a:t>
            </a:r>
            <a:r>
              <a:rPr lang="en-US" dirty="0"/>
              <a:t>Search using a common phrase for your topic.</a:t>
            </a:r>
          </a:p>
          <a:p>
            <a:endParaRPr lang="en-US" dirty="0"/>
          </a:p>
        </p:txBody>
      </p:sp>
    </p:spTree>
    <p:extLst>
      <p:ext uri="{BB962C8B-B14F-4D97-AF65-F5344CB8AC3E}">
        <p14:creationId xmlns:p14="http://schemas.microsoft.com/office/powerpoint/2010/main" val="265920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59D54-F1BC-4754-90C3-7BA9DACF2A17}"/>
              </a:ext>
            </a:extLst>
          </p:cNvPr>
          <p:cNvSpPr>
            <a:spLocks noGrp="1"/>
          </p:cNvSpPr>
          <p:nvPr>
            <p:ph type="title"/>
          </p:nvPr>
        </p:nvSpPr>
        <p:spPr/>
        <p:txBody>
          <a:bodyPr/>
          <a:lstStyle/>
          <a:p>
            <a:r>
              <a:rPr lang="en-US" dirty="0"/>
              <a:t>Key points (Wiley)</a:t>
            </a:r>
          </a:p>
        </p:txBody>
      </p:sp>
      <p:sp>
        <p:nvSpPr>
          <p:cNvPr id="3" name="Content Placeholder 2">
            <a:extLst>
              <a:ext uri="{FF2B5EF4-FFF2-40B4-BE49-F238E27FC236}">
                <a16:creationId xmlns:a16="http://schemas.microsoft.com/office/drawing/2014/main" id="{B244982D-8153-48E6-9846-CD9E24F8C5DE}"/>
              </a:ext>
            </a:extLst>
          </p:cNvPr>
          <p:cNvSpPr>
            <a:spLocks noGrp="1"/>
          </p:cNvSpPr>
          <p:nvPr>
            <p:ph idx="1"/>
          </p:nvPr>
        </p:nvSpPr>
        <p:spPr/>
        <p:txBody>
          <a:bodyPr>
            <a:normAutofit/>
          </a:bodyPr>
          <a:lstStyle/>
          <a:p>
            <a:r>
              <a:rPr lang="en-US" b="1" dirty="0"/>
              <a:t>Word Clusters or Word Clouds</a:t>
            </a:r>
            <a:endParaRPr lang="en-US" dirty="0"/>
          </a:p>
          <a:p>
            <a:pPr marL="0" indent="0">
              <a:buNone/>
            </a:pPr>
            <a:r>
              <a:rPr lang="en-US" dirty="0">
                <a:hlinkClick r:id="rId2"/>
              </a:rPr>
              <a:t>https://www.jasondavies.com/wordcloud/</a:t>
            </a:r>
            <a:endParaRPr lang="en-US" dirty="0"/>
          </a:p>
          <a:p>
            <a:pPr marL="0" indent="0">
              <a:buNone/>
            </a:pPr>
            <a:endParaRPr lang="en-US" dirty="0"/>
          </a:p>
        </p:txBody>
      </p:sp>
      <p:pic>
        <p:nvPicPr>
          <p:cNvPr id="4" name="Picture 3">
            <a:extLst>
              <a:ext uri="{FF2B5EF4-FFF2-40B4-BE49-F238E27FC236}">
                <a16:creationId xmlns:a16="http://schemas.microsoft.com/office/drawing/2014/main" id="{8EFF0102-4DD1-4707-8F77-E41B2D9F96F5}"/>
              </a:ext>
            </a:extLst>
          </p:cNvPr>
          <p:cNvPicPr>
            <a:picLocks noChangeAspect="1"/>
          </p:cNvPicPr>
          <p:nvPr/>
        </p:nvPicPr>
        <p:blipFill rotWithShape="1">
          <a:blip r:embed="rId3"/>
          <a:srcRect l="3516"/>
          <a:stretch/>
        </p:blipFill>
        <p:spPr>
          <a:xfrm>
            <a:off x="120982" y="2997205"/>
            <a:ext cx="4257978" cy="2986442"/>
          </a:xfrm>
          <a:prstGeom prst="rect">
            <a:avLst/>
          </a:prstGeom>
        </p:spPr>
      </p:pic>
      <p:sp>
        <p:nvSpPr>
          <p:cNvPr id="5" name="TextBox 4">
            <a:extLst>
              <a:ext uri="{FF2B5EF4-FFF2-40B4-BE49-F238E27FC236}">
                <a16:creationId xmlns:a16="http://schemas.microsoft.com/office/drawing/2014/main" id="{96BC9CA2-1CD4-45B6-A4FA-B9FAB090BDFE}"/>
              </a:ext>
            </a:extLst>
          </p:cNvPr>
          <p:cNvSpPr txBox="1"/>
          <p:nvPr/>
        </p:nvSpPr>
        <p:spPr>
          <a:xfrm>
            <a:off x="-19978" y="6214030"/>
            <a:ext cx="4539897" cy="369332"/>
          </a:xfrm>
          <a:prstGeom prst="rect">
            <a:avLst/>
          </a:prstGeom>
          <a:noFill/>
        </p:spPr>
        <p:txBody>
          <a:bodyPr wrap="none" rtlCol="0">
            <a:spAutoFit/>
          </a:bodyPr>
          <a:lstStyle/>
          <a:p>
            <a:r>
              <a:rPr lang="en-US" dirty="0"/>
              <a:t>Example from Roll to roll high-current Abstract</a:t>
            </a:r>
          </a:p>
        </p:txBody>
      </p:sp>
      <p:sp>
        <p:nvSpPr>
          <p:cNvPr id="7" name="TextBox 6">
            <a:extLst>
              <a:ext uri="{FF2B5EF4-FFF2-40B4-BE49-F238E27FC236}">
                <a16:creationId xmlns:a16="http://schemas.microsoft.com/office/drawing/2014/main" id="{9BF6B513-4479-43B9-888E-8B780DFCD4AF}"/>
              </a:ext>
            </a:extLst>
          </p:cNvPr>
          <p:cNvSpPr txBox="1"/>
          <p:nvPr/>
        </p:nvSpPr>
        <p:spPr>
          <a:xfrm>
            <a:off x="4925514" y="5888768"/>
            <a:ext cx="3761286" cy="646331"/>
          </a:xfrm>
          <a:prstGeom prst="rect">
            <a:avLst/>
          </a:prstGeom>
          <a:noFill/>
        </p:spPr>
        <p:txBody>
          <a:bodyPr wrap="none" rtlCol="0">
            <a:spAutoFit/>
          </a:bodyPr>
          <a:lstStyle/>
          <a:p>
            <a:r>
              <a:rPr lang="en-US" dirty="0"/>
              <a:t>Example from Roll to roll high-current </a:t>
            </a:r>
          </a:p>
          <a:p>
            <a:pPr algn="ctr"/>
            <a:r>
              <a:rPr lang="en-US" dirty="0"/>
              <a:t>Introduction</a:t>
            </a:r>
          </a:p>
        </p:txBody>
      </p:sp>
      <p:pic>
        <p:nvPicPr>
          <p:cNvPr id="8" name="Picture 7">
            <a:extLst>
              <a:ext uri="{FF2B5EF4-FFF2-40B4-BE49-F238E27FC236}">
                <a16:creationId xmlns:a16="http://schemas.microsoft.com/office/drawing/2014/main" id="{88978504-465A-4810-A2F9-0842A4F0C1A5}"/>
              </a:ext>
            </a:extLst>
          </p:cNvPr>
          <p:cNvPicPr>
            <a:picLocks noChangeAspect="1"/>
          </p:cNvPicPr>
          <p:nvPr/>
        </p:nvPicPr>
        <p:blipFill>
          <a:blip r:embed="rId4"/>
          <a:stretch>
            <a:fillRect/>
          </a:stretch>
        </p:blipFill>
        <p:spPr>
          <a:xfrm>
            <a:off x="4509043" y="3064421"/>
            <a:ext cx="4544455" cy="2800280"/>
          </a:xfrm>
          <a:prstGeom prst="rect">
            <a:avLst/>
          </a:prstGeom>
        </p:spPr>
      </p:pic>
      <p:cxnSp>
        <p:nvCxnSpPr>
          <p:cNvPr id="10" name="Straight Connector 9">
            <a:extLst>
              <a:ext uri="{FF2B5EF4-FFF2-40B4-BE49-F238E27FC236}">
                <a16:creationId xmlns:a16="http://schemas.microsoft.com/office/drawing/2014/main" id="{4181CC1D-3DC3-4A3C-843B-3C2F108081AC}"/>
              </a:ext>
            </a:extLst>
          </p:cNvPr>
          <p:cNvCxnSpPr/>
          <p:nvPr/>
        </p:nvCxnSpPr>
        <p:spPr>
          <a:xfrm>
            <a:off x="4549683" y="2804160"/>
            <a:ext cx="0" cy="3901440"/>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179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59D54-F1BC-4754-90C3-7BA9DACF2A17}"/>
              </a:ext>
            </a:extLst>
          </p:cNvPr>
          <p:cNvSpPr>
            <a:spLocks noGrp="1"/>
          </p:cNvSpPr>
          <p:nvPr>
            <p:ph type="title"/>
          </p:nvPr>
        </p:nvSpPr>
        <p:spPr/>
        <p:txBody>
          <a:bodyPr/>
          <a:lstStyle/>
          <a:p>
            <a:r>
              <a:rPr lang="en-US" dirty="0"/>
              <a:t>Key points (Wiley)</a:t>
            </a:r>
          </a:p>
        </p:txBody>
      </p:sp>
      <p:sp>
        <p:nvSpPr>
          <p:cNvPr id="3" name="Content Placeholder 2">
            <a:extLst>
              <a:ext uri="{FF2B5EF4-FFF2-40B4-BE49-F238E27FC236}">
                <a16:creationId xmlns:a16="http://schemas.microsoft.com/office/drawing/2014/main" id="{B244982D-8153-48E6-9846-CD9E24F8C5DE}"/>
              </a:ext>
            </a:extLst>
          </p:cNvPr>
          <p:cNvSpPr>
            <a:spLocks noGrp="1"/>
          </p:cNvSpPr>
          <p:nvPr>
            <p:ph idx="1"/>
          </p:nvPr>
        </p:nvSpPr>
        <p:spPr>
          <a:xfrm>
            <a:off x="457200" y="1061724"/>
            <a:ext cx="8229600" cy="4525963"/>
          </a:xfrm>
        </p:spPr>
        <p:txBody>
          <a:bodyPr>
            <a:normAutofit/>
          </a:bodyPr>
          <a:lstStyle/>
          <a:p>
            <a:pPr fontAlgn="base"/>
            <a:r>
              <a:rPr lang="en-US" b="1" dirty="0"/>
              <a:t>Use Google Search Engine Result Pages </a:t>
            </a:r>
            <a:r>
              <a:rPr lang="en-US" dirty="0">
                <a:sym typeface="Wingdings" panose="05000000000000000000" pitchFamily="2" charset="2"/>
              </a:rPr>
              <a:t> </a:t>
            </a:r>
            <a:r>
              <a:rPr lang="en-US" dirty="0"/>
              <a:t>Search using a common phrase for your topic.</a:t>
            </a:r>
          </a:p>
          <a:p>
            <a:endParaRPr lang="en-US" dirty="0"/>
          </a:p>
        </p:txBody>
      </p:sp>
      <p:pic>
        <p:nvPicPr>
          <p:cNvPr id="4" name="Picture 3">
            <a:extLst>
              <a:ext uri="{FF2B5EF4-FFF2-40B4-BE49-F238E27FC236}">
                <a16:creationId xmlns:a16="http://schemas.microsoft.com/office/drawing/2014/main" id="{98293F77-30EE-4507-90BF-994B6D959F2C}"/>
              </a:ext>
            </a:extLst>
          </p:cNvPr>
          <p:cNvPicPr>
            <a:picLocks noChangeAspect="1"/>
          </p:cNvPicPr>
          <p:nvPr/>
        </p:nvPicPr>
        <p:blipFill>
          <a:blip r:embed="rId2"/>
          <a:stretch>
            <a:fillRect/>
          </a:stretch>
        </p:blipFill>
        <p:spPr>
          <a:xfrm>
            <a:off x="1174575" y="2075777"/>
            <a:ext cx="6794849" cy="1466925"/>
          </a:xfrm>
          <a:prstGeom prst="rect">
            <a:avLst/>
          </a:prstGeom>
        </p:spPr>
      </p:pic>
      <p:pic>
        <p:nvPicPr>
          <p:cNvPr id="5" name="Picture 4">
            <a:extLst>
              <a:ext uri="{FF2B5EF4-FFF2-40B4-BE49-F238E27FC236}">
                <a16:creationId xmlns:a16="http://schemas.microsoft.com/office/drawing/2014/main" id="{87E2C17E-8EBF-4050-917D-1F9227AC4B1D}"/>
              </a:ext>
            </a:extLst>
          </p:cNvPr>
          <p:cNvPicPr>
            <a:picLocks noChangeAspect="1"/>
          </p:cNvPicPr>
          <p:nvPr/>
        </p:nvPicPr>
        <p:blipFill>
          <a:blip r:embed="rId3"/>
          <a:stretch>
            <a:fillRect/>
          </a:stretch>
        </p:blipFill>
        <p:spPr>
          <a:xfrm>
            <a:off x="1301581" y="3503833"/>
            <a:ext cx="6540836" cy="3772094"/>
          </a:xfrm>
          <a:prstGeom prst="rect">
            <a:avLst/>
          </a:prstGeom>
        </p:spPr>
      </p:pic>
    </p:spTree>
    <p:extLst>
      <p:ext uri="{BB962C8B-B14F-4D97-AF65-F5344CB8AC3E}">
        <p14:creationId xmlns:p14="http://schemas.microsoft.com/office/powerpoint/2010/main" val="219124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B7FB6-8ECC-4230-BEE7-1AA144A81267}"/>
              </a:ext>
            </a:extLst>
          </p:cNvPr>
          <p:cNvSpPr>
            <a:spLocks noGrp="1"/>
          </p:cNvSpPr>
          <p:nvPr>
            <p:ph type="title"/>
          </p:nvPr>
        </p:nvSpPr>
        <p:spPr/>
        <p:txBody>
          <a:bodyPr/>
          <a:lstStyle/>
          <a:p>
            <a:r>
              <a:rPr lang="en-US" dirty="0"/>
              <a:t>Key points (Wiley)</a:t>
            </a:r>
          </a:p>
        </p:txBody>
      </p:sp>
      <p:sp>
        <p:nvSpPr>
          <p:cNvPr id="3" name="Content Placeholder 2">
            <a:extLst>
              <a:ext uri="{FF2B5EF4-FFF2-40B4-BE49-F238E27FC236}">
                <a16:creationId xmlns:a16="http://schemas.microsoft.com/office/drawing/2014/main" id="{592A8EC4-0807-49BF-8BF5-65F9348A5EFC}"/>
              </a:ext>
            </a:extLst>
          </p:cNvPr>
          <p:cNvSpPr>
            <a:spLocks noGrp="1"/>
          </p:cNvSpPr>
          <p:nvPr>
            <p:ph idx="1"/>
          </p:nvPr>
        </p:nvSpPr>
        <p:spPr/>
        <p:txBody>
          <a:bodyPr/>
          <a:lstStyle/>
          <a:p>
            <a:r>
              <a:rPr lang="en-US" b="1" dirty="0"/>
              <a:t>Find specific keywords on </a:t>
            </a:r>
            <a:r>
              <a:rPr lang="en-US" b="1" u="sng" dirty="0">
                <a:hlinkClick r:id="rId2" tooltip="Google Trends"/>
              </a:rPr>
              <a:t>Google Trends</a:t>
            </a:r>
            <a:r>
              <a:rPr lang="en-US" b="1" dirty="0"/>
              <a:t> and </a:t>
            </a:r>
            <a:r>
              <a:rPr lang="en-US" b="1" u="sng" dirty="0">
                <a:hlinkClick r:id="rId3" tooltip="Google Adwords keyword tools"/>
              </a:rPr>
              <a:t>Google </a:t>
            </a:r>
            <a:r>
              <a:rPr lang="en-US" b="1" u="sng" dirty="0" err="1">
                <a:hlinkClick r:id="rId3" tooltip="Google Adwords keyword tools"/>
              </a:rPr>
              <a:t>Adwords</a:t>
            </a:r>
            <a:r>
              <a:rPr lang="en-US" b="1" dirty="0"/>
              <a:t> keyword tools</a:t>
            </a:r>
          </a:p>
          <a:p>
            <a:pPr marL="0" indent="0">
              <a:buNone/>
            </a:pPr>
            <a:r>
              <a:rPr lang="en-US" i="1" dirty="0"/>
              <a:t>Remember that keywords are important for A&amp;I services as well as SEO</a:t>
            </a:r>
            <a:endParaRPr lang="en-US" dirty="0"/>
          </a:p>
          <a:p>
            <a:endParaRPr lang="en-US" dirty="0"/>
          </a:p>
        </p:txBody>
      </p:sp>
      <p:pic>
        <p:nvPicPr>
          <p:cNvPr id="4" name="Picture 3">
            <a:extLst>
              <a:ext uri="{FF2B5EF4-FFF2-40B4-BE49-F238E27FC236}">
                <a16:creationId xmlns:a16="http://schemas.microsoft.com/office/drawing/2014/main" id="{9DD8C0C6-957D-4BBF-B135-46BEFA4B81FA}"/>
              </a:ext>
            </a:extLst>
          </p:cNvPr>
          <p:cNvPicPr>
            <a:picLocks noChangeAspect="1"/>
          </p:cNvPicPr>
          <p:nvPr/>
        </p:nvPicPr>
        <p:blipFill>
          <a:blip r:embed="rId4"/>
          <a:stretch>
            <a:fillRect/>
          </a:stretch>
        </p:blipFill>
        <p:spPr>
          <a:xfrm>
            <a:off x="784030" y="3864412"/>
            <a:ext cx="7575939" cy="1511378"/>
          </a:xfrm>
          <a:prstGeom prst="rect">
            <a:avLst/>
          </a:prstGeom>
        </p:spPr>
      </p:pic>
    </p:spTree>
    <p:extLst>
      <p:ext uri="{BB962C8B-B14F-4D97-AF65-F5344CB8AC3E}">
        <p14:creationId xmlns:p14="http://schemas.microsoft.com/office/powerpoint/2010/main" val="345459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49B26-0E78-43A1-AD46-5FA5EF321BC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C322B61-F504-4C1E-9CD4-97DC951D6385}"/>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E3EDD633-4204-4540-A776-076D664AB722}"/>
              </a:ext>
            </a:extLst>
          </p:cNvPr>
          <p:cNvPicPr>
            <a:picLocks noChangeAspect="1"/>
          </p:cNvPicPr>
          <p:nvPr/>
        </p:nvPicPr>
        <p:blipFill>
          <a:blip r:embed="rId2"/>
          <a:stretch>
            <a:fillRect/>
          </a:stretch>
        </p:blipFill>
        <p:spPr>
          <a:xfrm>
            <a:off x="0" y="274638"/>
            <a:ext cx="9144000" cy="2614901"/>
          </a:xfrm>
          <a:prstGeom prst="rect">
            <a:avLst/>
          </a:prstGeom>
        </p:spPr>
      </p:pic>
      <p:pic>
        <p:nvPicPr>
          <p:cNvPr id="5" name="Picture 4">
            <a:extLst>
              <a:ext uri="{FF2B5EF4-FFF2-40B4-BE49-F238E27FC236}">
                <a16:creationId xmlns:a16="http://schemas.microsoft.com/office/drawing/2014/main" id="{9F1FC4D9-1E33-40D2-AF20-BC02B075F5D7}"/>
              </a:ext>
            </a:extLst>
          </p:cNvPr>
          <p:cNvPicPr>
            <a:picLocks noChangeAspect="1"/>
          </p:cNvPicPr>
          <p:nvPr/>
        </p:nvPicPr>
        <p:blipFill>
          <a:blip r:embed="rId3"/>
          <a:stretch>
            <a:fillRect/>
          </a:stretch>
        </p:blipFill>
        <p:spPr>
          <a:xfrm>
            <a:off x="0" y="2978137"/>
            <a:ext cx="9144000" cy="2555913"/>
          </a:xfrm>
          <a:prstGeom prst="rect">
            <a:avLst/>
          </a:prstGeom>
        </p:spPr>
      </p:pic>
      <p:pic>
        <p:nvPicPr>
          <p:cNvPr id="6" name="Picture 5">
            <a:extLst>
              <a:ext uri="{FF2B5EF4-FFF2-40B4-BE49-F238E27FC236}">
                <a16:creationId xmlns:a16="http://schemas.microsoft.com/office/drawing/2014/main" id="{9DF68064-62CC-4F73-A7EA-67B6F597121C}"/>
              </a:ext>
            </a:extLst>
          </p:cNvPr>
          <p:cNvPicPr>
            <a:picLocks noChangeAspect="1"/>
          </p:cNvPicPr>
          <p:nvPr/>
        </p:nvPicPr>
        <p:blipFill>
          <a:blip r:embed="rId4"/>
          <a:stretch>
            <a:fillRect/>
          </a:stretch>
        </p:blipFill>
        <p:spPr>
          <a:xfrm>
            <a:off x="3689070" y="2723938"/>
            <a:ext cx="5454930" cy="4134062"/>
          </a:xfrm>
          <a:prstGeom prst="rect">
            <a:avLst/>
          </a:prstGeom>
        </p:spPr>
      </p:pic>
    </p:spTree>
    <p:extLst>
      <p:ext uri="{BB962C8B-B14F-4D97-AF65-F5344CB8AC3E}">
        <p14:creationId xmlns:p14="http://schemas.microsoft.com/office/powerpoint/2010/main" val="430289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3C446-81C4-4C57-A25D-8CA1480436F2}"/>
              </a:ext>
            </a:extLst>
          </p:cNvPr>
          <p:cNvSpPr>
            <a:spLocks noGrp="1"/>
          </p:cNvSpPr>
          <p:nvPr>
            <p:ph type="title"/>
          </p:nvPr>
        </p:nvSpPr>
        <p:spPr/>
        <p:txBody>
          <a:bodyPr/>
          <a:lstStyle/>
          <a:p>
            <a:r>
              <a:rPr lang="en-US" dirty="0"/>
              <a:t>Additional (ACS, 2022)</a:t>
            </a:r>
          </a:p>
        </p:txBody>
      </p:sp>
      <p:sp>
        <p:nvSpPr>
          <p:cNvPr id="3" name="Content Placeholder 2">
            <a:extLst>
              <a:ext uri="{FF2B5EF4-FFF2-40B4-BE49-F238E27FC236}">
                <a16:creationId xmlns:a16="http://schemas.microsoft.com/office/drawing/2014/main" id="{541F2DCA-257F-4D5D-AFB5-A07F372339EB}"/>
              </a:ext>
            </a:extLst>
          </p:cNvPr>
          <p:cNvSpPr>
            <a:spLocks noGrp="1"/>
          </p:cNvSpPr>
          <p:nvPr>
            <p:ph idx="1"/>
          </p:nvPr>
        </p:nvSpPr>
        <p:spPr/>
        <p:txBody>
          <a:bodyPr>
            <a:normAutofit fontScale="77500" lnSpcReduction="20000"/>
          </a:bodyPr>
          <a:lstStyle/>
          <a:p>
            <a:r>
              <a:rPr lang="en-US" dirty="0"/>
              <a:t>By allowing authors to </a:t>
            </a:r>
            <a:r>
              <a:rPr lang="en-US" dirty="0">
                <a:solidFill>
                  <a:srgbClr val="FF0000"/>
                </a:solidFill>
              </a:rPr>
              <a:t>select diverse keywords </a:t>
            </a:r>
            <a:r>
              <a:rPr lang="en-US" dirty="0"/>
              <a:t>that </a:t>
            </a:r>
            <a:r>
              <a:rPr lang="en-US" dirty="0">
                <a:solidFill>
                  <a:srgbClr val="FF0000"/>
                </a:solidFill>
              </a:rPr>
              <a:t>accurately describe their work</a:t>
            </a:r>
            <a:r>
              <a:rPr lang="en-US" dirty="0"/>
              <a:t>, the Journal aims to enhance findability of the articles by interested readers. Readers and authors alike must consider the fact that concepts of interest might be described using many different words. The more </a:t>
            </a:r>
            <a:r>
              <a:rPr lang="en-US" dirty="0">
                <a:solidFill>
                  <a:srgbClr val="FF0000"/>
                </a:solidFill>
              </a:rPr>
              <a:t>expansive and diverse the vocabulary </a:t>
            </a:r>
            <a:r>
              <a:rPr lang="en-US" dirty="0"/>
              <a:t>found in the metadata of an article is, the greater the likelihood is that it will be retrieved in a relevant search. </a:t>
            </a:r>
          </a:p>
          <a:p>
            <a:r>
              <a:rPr lang="en-US" dirty="0"/>
              <a:t>Another important consideration is the </a:t>
            </a:r>
            <a:r>
              <a:rPr lang="en-US" dirty="0">
                <a:solidFill>
                  <a:srgbClr val="FF0000"/>
                </a:solidFill>
              </a:rPr>
              <a:t>global scope </a:t>
            </a:r>
            <a:r>
              <a:rPr lang="en-US" dirty="0"/>
              <a:t>of the Journal and the </a:t>
            </a:r>
            <a:r>
              <a:rPr lang="en-US" dirty="0">
                <a:solidFill>
                  <a:srgbClr val="FF0000"/>
                </a:solidFill>
              </a:rPr>
              <a:t>varying vocabulary </a:t>
            </a:r>
            <a:r>
              <a:rPr lang="en-US" dirty="0"/>
              <a:t>that its readers might use to describe their work. For example, a manuscript that describes “laboratory exercises”, phrasing more common in North America, might garner wider global findability by including “laboratory practical” as part of the keyword list. </a:t>
            </a:r>
          </a:p>
        </p:txBody>
      </p:sp>
    </p:spTree>
    <p:extLst>
      <p:ext uri="{BB962C8B-B14F-4D97-AF65-F5344CB8AC3E}">
        <p14:creationId xmlns:p14="http://schemas.microsoft.com/office/powerpoint/2010/main" val="772645563"/>
      </p:ext>
    </p:extLst>
  </p:cSld>
  <p:clrMapOvr>
    <a:masterClrMapping/>
  </p:clrMapOvr>
</p:sld>
</file>

<file path=ppt/theme/theme1.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eme1" id="{2906A9CC-79F1-4DC1-87A8-3918950370F6}" vid="{2EB045A6-96A0-428D-B779-2D6763E91A27}"/>
    </a:ext>
  </a:extLst>
</a:theme>
</file>

<file path=docProps/app.xml><?xml version="1.0" encoding="utf-8"?>
<Properties xmlns="http://schemas.openxmlformats.org/officeDocument/2006/extended-properties" xmlns:vt="http://schemas.openxmlformats.org/officeDocument/2006/docPropsVTypes">
  <Template>Theme1</Template>
  <TotalTime>1750</TotalTime>
  <Words>713</Words>
  <Application>Microsoft Office PowerPoint</Application>
  <PresentationFormat>On-screen Show (4:3)</PresentationFormat>
  <Paragraphs>116</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新細明體</vt:lpstr>
      <vt:lpstr>Arial</vt:lpstr>
      <vt:lpstr>Calibri</vt:lpstr>
      <vt:lpstr>Wingdings</vt:lpstr>
      <vt:lpstr>Theme1</vt:lpstr>
      <vt:lpstr>Choosing Keywords for Publication</vt:lpstr>
      <vt:lpstr>Source</vt:lpstr>
      <vt:lpstr>Different opinion</vt:lpstr>
      <vt:lpstr>Key points (Wiley)</vt:lpstr>
      <vt:lpstr>Key points (Wiley)</vt:lpstr>
      <vt:lpstr>Key points (Wiley)</vt:lpstr>
      <vt:lpstr>Key points (Wiley)</vt:lpstr>
      <vt:lpstr>PowerPoint Presentation</vt:lpstr>
      <vt:lpstr>Additional (ACS, 2022)</vt:lpstr>
      <vt:lpstr>Additional</vt:lpstr>
      <vt:lpstr>Keyword Citation Reports via Web of Science</vt:lpstr>
      <vt:lpstr>PowerPoint Presentation</vt:lpstr>
      <vt:lpstr>All-time Statistics</vt:lpstr>
      <vt:lpstr>Five-year Statistics</vt:lpstr>
      <vt:lpstr>Which is a better keyword?</vt:lpstr>
      <vt:lpstr>Which is a better keyword?</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Choosing Keywords for Publication</dc:title>
  <dc:creator>yanita devi</dc:creator>
  <cp:lastModifiedBy>yanita devi</cp:lastModifiedBy>
  <cp:revision>14</cp:revision>
  <dcterms:created xsi:type="dcterms:W3CDTF">2022-06-21T12:24:00Z</dcterms:created>
  <dcterms:modified xsi:type="dcterms:W3CDTF">2022-06-23T08:08:42Z</dcterms:modified>
</cp:coreProperties>
</file>